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71" r:id="rId2"/>
    <p:sldId id="301" r:id="rId3"/>
    <p:sldId id="302" r:id="rId4"/>
    <p:sldId id="306" r:id="rId5"/>
    <p:sldId id="303" r:id="rId6"/>
    <p:sldId id="366" r:id="rId7"/>
    <p:sldId id="369" r:id="rId8"/>
    <p:sldId id="367" r:id="rId9"/>
    <p:sldId id="393" r:id="rId10"/>
    <p:sldId id="394" r:id="rId11"/>
    <p:sldId id="395" r:id="rId12"/>
    <p:sldId id="370" r:id="rId13"/>
    <p:sldId id="368" r:id="rId14"/>
  </p:sldIdLst>
  <p:sldSz cx="12192000" cy="6858000"/>
  <p:notesSz cx="6858000" cy="9144000"/>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a:srgbClr val="FFCCFF"/>
    <a:srgbClr val="FFFF9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719" autoAdjust="0"/>
    <p:restoredTop sz="94660"/>
  </p:normalViewPr>
  <p:slideViewPr>
    <p:cSldViewPr snapToGrid="0">
      <p:cViewPr varScale="1">
        <p:scale>
          <a:sx n="60" d="100"/>
          <a:sy n="60" d="100"/>
        </p:scale>
        <p:origin x="90" y="3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07026C-51EC-4B8A-99DA-700BAA793BBE}" type="doc">
      <dgm:prSet loTypeId="urn:microsoft.com/office/officeart/2008/layout/VerticalCurvedList" loCatId="list" qsTypeId="urn:microsoft.com/office/officeart/2005/8/quickstyle/simple1" qsCatId="simple" csTypeId="urn:microsoft.com/office/officeart/2005/8/colors/colorful4" csCatId="colorful" phldr="1"/>
      <dgm:spPr/>
      <dgm:t>
        <a:bodyPr/>
        <a:lstStyle/>
        <a:p>
          <a:endParaRPr lang="en-US"/>
        </a:p>
      </dgm:t>
    </dgm:pt>
    <dgm:pt modelId="{E3B356FD-366E-4EAE-B36D-9162328E3E57}">
      <dgm:prSet phldrT="[Text]"/>
      <dgm:spPr/>
      <dgm:t>
        <a:bodyPr/>
        <a:lstStyle/>
        <a:p>
          <a:r>
            <a:rPr lang="vi-VN" dirty="0">
              <a:solidFill>
                <a:schemeClr val="tx1">
                  <a:lumMod val="95000"/>
                  <a:lumOff val="5000"/>
                </a:schemeClr>
              </a:solidFill>
              <a:latin typeface="Times New Roman" pitchFamily="18" charset="0"/>
              <a:ea typeface="Calibri" pitchFamily="34" charset="0"/>
              <a:cs typeface="Times New Roman" pitchFamily="18" charset="0"/>
            </a:rPr>
            <a:t>- Mở văn bản mới hoặc mở văn bản  đã lưu, nhập nội dung văn bản.</a:t>
          </a:r>
          <a:endParaRPr lang="en-US" dirty="0">
            <a:solidFill>
              <a:schemeClr val="tx1">
                <a:lumMod val="95000"/>
                <a:lumOff val="5000"/>
              </a:schemeClr>
            </a:solidFill>
          </a:endParaRPr>
        </a:p>
      </dgm:t>
    </dgm:pt>
    <dgm:pt modelId="{F25E433F-03D0-4ED0-851B-4D7A0F70C642}" type="parTrans" cxnId="{470BD436-DE1B-4CDC-88D3-D99084E3C691}">
      <dgm:prSet/>
      <dgm:spPr/>
      <dgm:t>
        <a:bodyPr/>
        <a:lstStyle/>
        <a:p>
          <a:endParaRPr lang="en-US"/>
        </a:p>
      </dgm:t>
    </dgm:pt>
    <dgm:pt modelId="{BD3F9681-7399-4594-BF28-B4519B1FC85F}" type="sibTrans" cxnId="{470BD436-DE1B-4CDC-88D3-D99084E3C691}">
      <dgm:prSet/>
      <dgm:spPr/>
      <dgm:t>
        <a:bodyPr/>
        <a:lstStyle/>
        <a:p>
          <a:endParaRPr lang="en-US"/>
        </a:p>
      </dgm:t>
    </dgm:pt>
    <dgm:pt modelId="{DCED9BB2-2285-4076-A1DF-D653CAA2CBFA}">
      <dgm:prSet phldrT="[Text]"/>
      <dgm:spPr/>
      <dgm:t>
        <a:bodyPr/>
        <a:lstStyle/>
        <a:p>
          <a:r>
            <a:rPr lang="en-US">
              <a:solidFill>
                <a:schemeClr val="tx1">
                  <a:lumMod val="95000"/>
                  <a:lumOff val="5000"/>
                </a:schemeClr>
              </a:solidFill>
              <a:latin typeface="Times New Roman" pitchFamily="18" charset="0"/>
              <a:ea typeface="Calibri" pitchFamily="34" charset="0"/>
              <a:cs typeface="Times New Roman" pitchFamily="18" charset="0"/>
            </a:rPr>
            <a:t>- Luyện kĩ năng gõ văn bản Tiếng Việt.</a:t>
          </a:r>
          <a:endParaRPr lang="en-US">
            <a:solidFill>
              <a:schemeClr val="tx1">
                <a:lumMod val="95000"/>
                <a:lumOff val="5000"/>
              </a:schemeClr>
            </a:solidFill>
          </a:endParaRPr>
        </a:p>
      </dgm:t>
    </dgm:pt>
    <dgm:pt modelId="{F84BB6FC-B9B1-4B3D-9E59-C376F66DF847}" type="parTrans" cxnId="{870EB664-85D6-4E13-AEFA-5D9E7C1D5ED7}">
      <dgm:prSet/>
      <dgm:spPr/>
      <dgm:t>
        <a:bodyPr/>
        <a:lstStyle/>
        <a:p>
          <a:endParaRPr lang="en-US"/>
        </a:p>
      </dgm:t>
    </dgm:pt>
    <dgm:pt modelId="{63DC9F2B-4B85-4CC4-BCBD-75D2D34938D4}" type="sibTrans" cxnId="{870EB664-85D6-4E13-AEFA-5D9E7C1D5ED7}">
      <dgm:prSet/>
      <dgm:spPr/>
      <dgm:t>
        <a:bodyPr/>
        <a:lstStyle/>
        <a:p>
          <a:endParaRPr lang="en-US"/>
        </a:p>
      </dgm:t>
    </dgm:pt>
    <dgm:pt modelId="{5E612C56-D366-45D2-A332-2B2B9A0E755D}">
      <dgm:prSet phldrT="[Text]"/>
      <dgm:spPr/>
      <dgm:t>
        <a:bodyPr/>
        <a:lstStyle/>
        <a:p>
          <a:r>
            <a:rPr lang="vi-VN" dirty="0">
              <a:solidFill>
                <a:schemeClr val="tx1">
                  <a:lumMod val="95000"/>
                  <a:lumOff val="5000"/>
                </a:schemeClr>
              </a:solidFill>
              <a:latin typeface="Times New Roman" pitchFamily="18" charset="0"/>
              <a:ea typeface="Calibri" pitchFamily="34" charset="0"/>
              <a:cs typeface="Times New Roman" pitchFamily="18" charset="0"/>
            </a:rPr>
            <a:t>- Chỉnh sửa nội dung văn bản; sao chép, di chuyển văn bản.</a:t>
          </a:r>
          <a:endParaRPr lang="en-US" dirty="0">
            <a:solidFill>
              <a:schemeClr val="tx1">
                <a:lumMod val="95000"/>
                <a:lumOff val="5000"/>
              </a:schemeClr>
            </a:solidFill>
          </a:endParaRPr>
        </a:p>
      </dgm:t>
    </dgm:pt>
    <dgm:pt modelId="{106096BB-6110-46DD-A463-25449E8A89A4}" type="parTrans" cxnId="{923852A6-52D9-47CB-ACFA-A7620E3EE46E}">
      <dgm:prSet/>
      <dgm:spPr/>
      <dgm:t>
        <a:bodyPr/>
        <a:lstStyle/>
        <a:p>
          <a:endParaRPr lang="en-US"/>
        </a:p>
      </dgm:t>
    </dgm:pt>
    <dgm:pt modelId="{00C4642B-1887-4112-BD08-AAA74083C456}" type="sibTrans" cxnId="{923852A6-52D9-47CB-ACFA-A7620E3EE46E}">
      <dgm:prSet/>
      <dgm:spPr/>
      <dgm:t>
        <a:bodyPr/>
        <a:lstStyle/>
        <a:p>
          <a:endParaRPr lang="en-US"/>
        </a:p>
      </dgm:t>
    </dgm:pt>
    <dgm:pt modelId="{C3F2443E-DB22-4866-88FD-DD7BE3C10A2F}" type="pres">
      <dgm:prSet presAssocID="{BA07026C-51EC-4B8A-99DA-700BAA793BBE}" presName="Name0" presStyleCnt="0">
        <dgm:presLayoutVars>
          <dgm:chMax val="7"/>
          <dgm:chPref val="7"/>
          <dgm:dir/>
        </dgm:presLayoutVars>
      </dgm:prSet>
      <dgm:spPr/>
    </dgm:pt>
    <dgm:pt modelId="{2A2A53FA-3EA9-4FFD-B050-7BA2B7A28B23}" type="pres">
      <dgm:prSet presAssocID="{BA07026C-51EC-4B8A-99DA-700BAA793BBE}" presName="Name1" presStyleCnt="0"/>
      <dgm:spPr/>
    </dgm:pt>
    <dgm:pt modelId="{A3F1DF08-0270-4B06-B82E-A7BE74BE3F60}" type="pres">
      <dgm:prSet presAssocID="{BA07026C-51EC-4B8A-99DA-700BAA793BBE}" presName="cycle" presStyleCnt="0"/>
      <dgm:spPr/>
    </dgm:pt>
    <dgm:pt modelId="{A762A24C-5858-4E33-BFE9-BAF80870BAE7}" type="pres">
      <dgm:prSet presAssocID="{BA07026C-51EC-4B8A-99DA-700BAA793BBE}" presName="srcNode" presStyleLbl="node1" presStyleIdx="0" presStyleCnt="3"/>
      <dgm:spPr/>
    </dgm:pt>
    <dgm:pt modelId="{1378BD8D-D7C2-4AC3-B16B-B3FE2CCD131A}" type="pres">
      <dgm:prSet presAssocID="{BA07026C-51EC-4B8A-99DA-700BAA793BBE}" presName="conn" presStyleLbl="parChTrans1D2" presStyleIdx="0" presStyleCnt="1"/>
      <dgm:spPr/>
    </dgm:pt>
    <dgm:pt modelId="{CC85E5A7-3E6C-4E30-8868-7A60C7C3F78E}" type="pres">
      <dgm:prSet presAssocID="{BA07026C-51EC-4B8A-99DA-700BAA793BBE}" presName="extraNode" presStyleLbl="node1" presStyleIdx="0" presStyleCnt="3"/>
      <dgm:spPr/>
    </dgm:pt>
    <dgm:pt modelId="{FBD45946-F370-410B-BF07-7303EDF2A073}" type="pres">
      <dgm:prSet presAssocID="{BA07026C-51EC-4B8A-99DA-700BAA793BBE}" presName="dstNode" presStyleLbl="node1" presStyleIdx="0" presStyleCnt="3"/>
      <dgm:spPr/>
    </dgm:pt>
    <dgm:pt modelId="{8E064267-41C3-414A-9623-3ECADBFAF226}" type="pres">
      <dgm:prSet presAssocID="{E3B356FD-366E-4EAE-B36D-9162328E3E57}" presName="text_1" presStyleLbl="node1" presStyleIdx="0" presStyleCnt="3">
        <dgm:presLayoutVars>
          <dgm:bulletEnabled val="1"/>
        </dgm:presLayoutVars>
      </dgm:prSet>
      <dgm:spPr/>
    </dgm:pt>
    <dgm:pt modelId="{2C730F94-E46B-4D58-9AAA-823C5EF15A15}" type="pres">
      <dgm:prSet presAssocID="{E3B356FD-366E-4EAE-B36D-9162328E3E57}" presName="accent_1" presStyleCnt="0"/>
      <dgm:spPr/>
    </dgm:pt>
    <dgm:pt modelId="{A06D2D72-A368-46F1-B747-A073E613AFDA}" type="pres">
      <dgm:prSet presAssocID="{E3B356FD-366E-4EAE-B36D-9162328E3E57}" presName="accentRepeatNode" presStyleLbl="solidFgAcc1" presStyleIdx="0" presStyleCnt="3"/>
      <dgm:spPr/>
    </dgm:pt>
    <dgm:pt modelId="{C3DB4559-C99B-4269-A737-37D6564839BC}" type="pres">
      <dgm:prSet presAssocID="{DCED9BB2-2285-4076-A1DF-D653CAA2CBFA}" presName="text_2" presStyleLbl="node1" presStyleIdx="1" presStyleCnt="3">
        <dgm:presLayoutVars>
          <dgm:bulletEnabled val="1"/>
        </dgm:presLayoutVars>
      </dgm:prSet>
      <dgm:spPr/>
    </dgm:pt>
    <dgm:pt modelId="{B7226E9E-A579-4A8B-8618-B4C4E4FA378C}" type="pres">
      <dgm:prSet presAssocID="{DCED9BB2-2285-4076-A1DF-D653CAA2CBFA}" presName="accent_2" presStyleCnt="0"/>
      <dgm:spPr/>
    </dgm:pt>
    <dgm:pt modelId="{9D12F380-0846-4C94-99BB-9F82D4673EDB}" type="pres">
      <dgm:prSet presAssocID="{DCED9BB2-2285-4076-A1DF-D653CAA2CBFA}" presName="accentRepeatNode" presStyleLbl="solidFgAcc1" presStyleIdx="1" presStyleCnt="3"/>
      <dgm:spPr/>
    </dgm:pt>
    <dgm:pt modelId="{F2041312-1BA3-4CC0-B00E-847B43FF07ED}" type="pres">
      <dgm:prSet presAssocID="{5E612C56-D366-45D2-A332-2B2B9A0E755D}" presName="text_3" presStyleLbl="node1" presStyleIdx="2" presStyleCnt="3">
        <dgm:presLayoutVars>
          <dgm:bulletEnabled val="1"/>
        </dgm:presLayoutVars>
      </dgm:prSet>
      <dgm:spPr/>
    </dgm:pt>
    <dgm:pt modelId="{C79AB5A4-1069-423A-84E8-1EC6554031BC}" type="pres">
      <dgm:prSet presAssocID="{5E612C56-D366-45D2-A332-2B2B9A0E755D}" presName="accent_3" presStyleCnt="0"/>
      <dgm:spPr/>
    </dgm:pt>
    <dgm:pt modelId="{A9ABA24B-B8BD-4F7C-B676-5E07633413BE}" type="pres">
      <dgm:prSet presAssocID="{5E612C56-D366-45D2-A332-2B2B9A0E755D}" presName="accentRepeatNode" presStyleLbl="solidFgAcc1" presStyleIdx="2" presStyleCnt="3"/>
      <dgm:spPr/>
    </dgm:pt>
  </dgm:ptLst>
  <dgm:cxnLst>
    <dgm:cxn modelId="{12995815-BA1B-4C3B-B4AD-DD3A6E932A09}" type="presOf" srcId="{DCED9BB2-2285-4076-A1DF-D653CAA2CBFA}" destId="{C3DB4559-C99B-4269-A737-37D6564839BC}" srcOrd="0" destOrd="0" presId="urn:microsoft.com/office/officeart/2008/layout/VerticalCurvedList"/>
    <dgm:cxn modelId="{470BD436-DE1B-4CDC-88D3-D99084E3C691}" srcId="{BA07026C-51EC-4B8A-99DA-700BAA793BBE}" destId="{E3B356FD-366E-4EAE-B36D-9162328E3E57}" srcOrd="0" destOrd="0" parTransId="{F25E433F-03D0-4ED0-851B-4D7A0F70C642}" sibTransId="{BD3F9681-7399-4594-BF28-B4519B1FC85F}"/>
    <dgm:cxn modelId="{870EB664-85D6-4E13-AEFA-5D9E7C1D5ED7}" srcId="{BA07026C-51EC-4B8A-99DA-700BAA793BBE}" destId="{DCED9BB2-2285-4076-A1DF-D653CAA2CBFA}" srcOrd="1" destOrd="0" parTransId="{F84BB6FC-B9B1-4B3D-9E59-C376F66DF847}" sibTransId="{63DC9F2B-4B85-4CC4-BCBD-75D2D34938D4}"/>
    <dgm:cxn modelId="{59F71285-DAFE-4AE0-8E7B-B72FCCAE9731}" type="presOf" srcId="{E3B356FD-366E-4EAE-B36D-9162328E3E57}" destId="{8E064267-41C3-414A-9623-3ECADBFAF226}" srcOrd="0" destOrd="0" presId="urn:microsoft.com/office/officeart/2008/layout/VerticalCurvedList"/>
    <dgm:cxn modelId="{923852A6-52D9-47CB-ACFA-A7620E3EE46E}" srcId="{BA07026C-51EC-4B8A-99DA-700BAA793BBE}" destId="{5E612C56-D366-45D2-A332-2B2B9A0E755D}" srcOrd="2" destOrd="0" parTransId="{106096BB-6110-46DD-A463-25449E8A89A4}" sibTransId="{00C4642B-1887-4112-BD08-AAA74083C456}"/>
    <dgm:cxn modelId="{6413BBB7-89C1-473E-B389-2DFCCC7FBF56}" type="presOf" srcId="{BA07026C-51EC-4B8A-99DA-700BAA793BBE}" destId="{C3F2443E-DB22-4866-88FD-DD7BE3C10A2F}" srcOrd="0" destOrd="0" presId="urn:microsoft.com/office/officeart/2008/layout/VerticalCurvedList"/>
    <dgm:cxn modelId="{B07142C6-F9D8-4DDB-99FD-9A8E844AE0AA}" type="presOf" srcId="{BD3F9681-7399-4594-BF28-B4519B1FC85F}" destId="{1378BD8D-D7C2-4AC3-B16B-B3FE2CCD131A}" srcOrd="0" destOrd="0" presId="urn:microsoft.com/office/officeart/2008/layout/VerticalCurvedList"/>
    <dgm:cxn modelId="{9AD7B4D7-9142-44BD-87AA-40A05E6ACEB0}" type="presOf" srcId="{5E612C56-D366-45D2-A332-2B2B9A0E755D}" destId="{F2041312-1BA3-4CC0-B00E-847B43FF07ED}" srcOrd="0" destOrd="0" presId="urn:microsoft.com/office/officeart/2008/layout/VerticalCurvedList"/>
    <dgm:cxn modelId="{86F33FB9-2E17-47CB-808C-8CC290F4B9BF}" type="presParOf" srcId="{C3F2443E-DB22-4866-88FD-DD7BE3C10A2F}" destId="{2A2A53FA-3EA9-4FFD-B050-7BA2B7A28B23}" srcOrd="0" destOrd="0" presId="urn:microsoft.com/office/officeart/2008/layout/VerticalCurvedList"/>
    <dgm:cxn modelId="{BD3B16AA-9CF7-42BE-A45F-B5893361753F}" type="presParOf" srcId="{2A2A53FA-3EA9-4FFD-B050-7BA2B7A28B23}" destId="{A3F1DF08-0270-4B06-B82E-A7BE74BE3F60}" srcOrd="0" destOrd="0" presId="urn:microsoft.com/office/officeart/2008/layout/VerticalCurvedList"/>
    <dgm:cxn modelId="{CE1F0730-C8B1-4101-B61E-EBF01511C137}" type="presParOf" srcId="{A3F1DF08-0270-4B06-B82E-A7BE74BE3F60}" destId="{A762A24C-5858-4E33-BFE9-BAF80870BAE7}" srcOrd="0" destOrd="0" presId="urn:microsoft.com/office/officeart/2008/layout/VerticalCurvedList"/>
    <dgm:cxn modelId="{5DB6E801-9B4B-418F-B1FA-E7B1B1C97979}" type="presParOf" srcId="{A3F1DF08-0270-4B06-B82E-A7BE74BE3F60}" destId="{1378BD8D-D7C2-4AC3-B16B-B3FE2CCD131A}" srcOrd="1" destOrd="0" presId="urn:microsoft.com/office/officeart/2008/layout/VerticalCurvedList"/>
    <dgm:cxn modelId="{EBA27783-6681-4C0D-B1D5-01F00DB07A8F}" type="presParOf" srcId="{A3F1DF08-0270-4B06-B82E-A7BE74BE3F60}" destId="{CC85E5A7-3E6C-4E30-8868-7A60C7C3F78E}" srcOrd="2" destOrd="0" presId="urn:microsoft.com/office/officeart/2008/layout/VerticalCurvedList"/>
    <dgm:cxn modelId="{98DF166E-E36F-45AC-AE37-CA0ED0559E78}" type="presParOf" srcId="{A3F1DF08-0270-4B06-B82E-A7BE74BE3F60}" destId="{FBD45946-F370-410B-BF07-7303EDF2A073}" srcOrd="3" destOrd="0" presId="urn:microsoft.com/office/officeart/2008/layout/VerticalCurvedList"/>
    <dgm:cxn modelId="{BD1D2120-3E2C-4E3C-BAFF-85D298B98C24}" type="presParOf" srcId="{2A2A53FA-3EA9-4FFD-B050-7BA2B7A28B23}" destId="{8E064267-41C3-414A-9623-3ECADBFAF226}" srcOrd="1" destOrd="0" presId="urn:microsoft.com/office/officeart/2008/layout/VerticalCurvedList"/>
    <dgm:cxn modelId="{0A6495CC-1178-4D17-BAAB-5BB4F01C840B}" type="presParOf" srcId="{2A2A53FA-3EA9-4FFD-B050-7BA2B7A28B23}" destId="{2C730F94-E46B-4D58-9AAA-823C5EF15A15}" srcOrd="2" destOrd="0" presId="urn:microsoft.com/office/officeart/2008/layout/VerticalCurvedList"/>
    <dgm:cxn modelId="{B764C5EB-AD35-4978-8626-989124E59C4A}" type="presParOf" srcId="{2C730F94-E46B-4D58-9AAA-823C5EF15A15}" destId="{A06D2D72-A368-46F1-B747-A073E613AFDA}" srcOrd="0" destOrd="0" presId="urn:microsoft.com/office/officeart/2008/layout/VerticalCurvedList"/>
    <dgm:cxn modelId="{9A7900FB-2A47-4063-BFDF-B26649704029}" type="presParOf" srcId="{2A2A53FA-3EA9-4FFD-B050-7BA2B7A28B23}" destId="{C3DB4559-C99B-4269-A737-37D6564839BC}" srcOrd="3" destOrd="0" presId="urn:microsoft.com/office/officeart/2008/layout/VerticalCurvedList"/>
    <dgm:cxn modelId="{BF868AB9-A714-4954-9C7F-2ED14C145CA7}" type="presParOf" srcId="{2A2A53FA-3EA9-4FFD-B050-7BA2B7A28B23}" destId="{B7226E9E-A579-4A8B-8618-B4C4E4FA378C}" srcOrd="4" destOrd="0" presId="urn:microsoft.com/office/officeart/2008/layout/VerticalCurvedList"/>
    <dgm:cxn modelId="{43867930-89CB-469E-BD16-D75B02C1E7DE}" type="presParOf" srcId="{B7226E9E-A579-4A8B-8618-B4C4E4FA378C}" destId="{9D12F380-0846-4C94-99BB-9F82D4673EDB}" srcOrd="0" destOrd="0" presId="urn:microsoft.com/office/officeart/2008/layout/VerticalCurvedList"/>
    <dgm:cxn modelId="{EBD5B224-9B55-47A9-9C8D-EBCCEFAF1F0A}" type="presParOf" srcId="{2A2A53FA-3EA9-4FFD-B050-7BA2B7A28B23}" destId="{F2041312-1BA3-4CC0-B00E-847B43FF07ED}" srcOrd="5" destOrd="0" presId="urn:microsoft.com/office/officeart/2008/layout/VerticalCurvedList"/>
    <dgm:cxn modelId="{4D753D35-E558-40A8-8E69-A1EAB6036D42}" type="presParOf" srcId="{2A2A53FA-3EA9-4FFD-B050-7BA2B7A28B23}" destId="{C79AB5A4-1069-423A-84E8-1EC6554031BC}" srcOrd="6" destOrd="0" presId="urn:microsoft.com/office/officeart/2008/layout/VerticalCurvedList"/>
    <dgm:cxn modelId="{A315085E-7745-477F-B446-A35BAD2DB424}" type="presParOf" srcId="{C79AB5A4-1069-423A-84E8-1EC6554031BC}" destId="{A9ABA24B-B8BD-4F7C-B676-5E07633413B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78BD8D-D7C2-4AC3-B16B-B3FE2CCD131A}">
      <dsp:nvSpPr>
        <dsp:cNvPr id="0" name=""/>
        <dsp:cNvSpPr/>
      </dsp:nvSpPr>
      <dsp:spPr>
        <a:xfrm>
          <a:off x="-6125176" y="-937410"/>
          <a:ext cx="7293488" cy="7293488"/>
        </a:xfrm>
        <a:prstGeom prst="blockArc">
          <a:avLst>
            <a:gd name="adj1" fmla="val 18900000"/>
            <a:gd name="adj2" fmla="val 2700000"/>
            <a:gd name="adj3" fmla="val 296"/>
          </a:avLst>
        </a:pr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E064267-41C3-414A-9623-3ECADBFAF226}">
      <dsp:nvSpPr>
        <dsp:cNvPr id="0" name=""/>
        <dsp:cNvSpPr/>
      </dsp:nvSpPr>
      <dsp:spPr>
        <a:xfrm>
          <a:off x="752110" y="541866"/>
          <a:ext cx="9439128" cy="1083733"/>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60213" tIns="83820" rIns="83820" bIns="83820" numCol="1" spcCol="1270" anchor="ctr" anchorCtr="0">
          <a:noAutofit/>
        </a:bodyPr>
        <a:lstStyle/>
        <a:p>
          <a:pPr marL="0" lvl="0" indent="0" algn="l" defTabSz="1466850">
            <a:lnSpc>
              <a:spcPct val="90000"/>
            </a:lnSpc>
            <a:spcBef>
              <a:spcPct val="0"/>
            </a:spcBef>
            <a:spcAft>
              <a:spcPct val="35000"/>
            </a:spcAft>
            <a:buNone/>
          </a:pPr>
          <a:r>
            <a:rPr lang="vi-VN" sz="3300" kern="1200" dirty="0">
              <a:solidFill>
                <a:schemeClr val="tx1">
                  <a:lumMod val="95000"/>
                  <a:lumOff val="5000"/>
                </a:schemeClr>
              </a:solidFill>
              <a:latin typeface="Times New Roman" pitchFamily="18" charset="0"/>
              <a:ea typeface="Calibri" pitchFamily="34" charset="0"/>
              <a:cs typeface="Times New Roman" pitchFamily="18" charset="0"/>
            </a:rPr>
            <a:t>- Mở văn bản mới hoặc mở văn bản  đã lưu, nhập nội dung văn bản.</a:t>
          </a:r>
          <a:endParaRPr lang="en-US" sz="3300" kern="1200" dirty="0">
            <a:solidFill>
              <a:schemeClr val="tx1">
                <a:lumMod val="95000"/>
                <a:lumOff val="5000"/>
              </a:schemeClr>
            </a:solidFill>
          </a:endParaRPr>
        </a:p>
      </dsp:txBody>
      <dsp:txXfrm>
        <a:off x="752110" y="541866"/>
        <a:ext cx="9439128" cy="1083733"/>
      </dsp:txXfrm>
    </dsp:sp>
    <dsp:sp modelId="{A06D2D72-A368-46F1-B747-A073E613AFDA}">
      <dsp:nvSpPr>
        <dsp:cNvPr id="0" name=""/>
        <dsp:cNvSpPr/>
      </dsp:nvSpPr>
      <dsp:spPr>
        <a:xfrm>
          <a:off x="74777" y="406400"/>
          <a:ext cx="1354666" cy="1354666"/>
        </a:xfrm>
        <a:prstGeom prst="ellipse">
          <a:avLst/>
        </a:prstGeom>
        <a:solidFill>
          <a:schemeClr val="lt1">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3DB4559-C99B-4269-A737-37D6564839BC}">
      <dsp:nvSpPr>
        <dsp:cNvPr id="0" name=""/>
        <dsp:cNvSpPr/>
      </dsp:nvSpPr>
      <dsp:spPr>
        <a:xfrm>
          <a:off x="1146048" y="2167466"/>
          <a:ext cx="9045191" cy="1083733"/>
        </a:xfrm>
        <a:prstGeom prst="rect">
          <a:avLst/>
        </a:prstGeom>
        <a:solidFill>
          <a:schemeClr val="accent4">
            <a:hueOff val="4900445"/>
            <a:satOff val="-20388"/>
            <a:lumOff val="4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60213" tIns="83820" rIns="83820" bIns="83820" numCol="1" spcCol="1270" anchor="ctr" anchorCtr="0">
          <a:noAutofit/>
        </a:bodyPr>
        <a:lstStyle/>
        <a:p>
          <a:pPr marL="0" lvl="0" indent="0" algn="l" defTabSz="1466850">
            <a:lnSpc>
              <a:spcPct val="90000"/>
            </a:lnSpc>
            <a:spcBef>
              <a:spcPct val="0"/>
            </a:spcBef>
            <a:spcAft>
              <a:spcPct val="35000"/>
            </a:spcAft>
            <a:buNone/>
          </a:pPr>
          <a:r>
            <a:rPr lang="en-US" sz="3300" kern="1200">
              <a:solidFill>
                <a:schemeClr val="tx1">
                  <a:lumMod val="95000"/>
                  <a:lumOff val="5000"/>
                </a:schemeClr>
              </a:solidFill>
              <a:latin typeface="Times New Roman" pitchFamily="18" charset="0"/>
              <a:ea typeface="Calibri" pitchFamily="34" charset="0"/>
              <a:cs typeface="Times New Roman" pitchFamily="18" charset="0"/>
            </a:rPr>
            <a:t>- Luyện kĩ năng gõ văn bản Tiếng Việt.</a:t>
          </a:r>
          <a:endParaRPr lang="en-US" sz="3300" kern="1200">
            <a:solidFill>
              <a:schemeClr val="tx1">
                <a:lumMod val="95000"/>
                <a:lumOff val="5000"/>
              </a:schemeClr>
            </a:solidFill>
          </a:endParaRPr>
        </a:p>
      </dsp:txBody>
      <dsp:txXfrm>
        <a:off x="1146048" y="2167466"/>
        <a:ext cx="9045191" cy="1083733"/>
      </dsp:txXfrm>
    </dsp:sp>
    <dsp:sp modelId="{9D12F380-0846-4C94-99BB-9F82D4673EDB}">
      <dsp:nvSpPr>
        <dsp:cNvPr id="0" name=""/>
        <dsp:cNvSpPr/>
      </dsp:nvSpPr>
      <dsp:spPr>
        <a:xfrm>
          <a:off x="468714" y="2032000"/>
          <a:ext cx="1354666" cy="1354666"/>
        </a:xfrm>
        <a:prstGeom prst="ellipse">
          <a:avLst/>
        </a:prstGeom>
        <a:solidFill>
          <a:schemeClr val="lt1">
            <a:hueOff val="0"/>
            <a:satOff val="0"/>
            <a:lumOff val="0"/>
            <a:alphaOff val="0"/>
          </a:schemeClr>
        </a:solidFill>
        <a:ln w="12700" cap="flat" cmpd="sng" algn="ctr">
          <a:solidFill>
            <a:schemeClr val="accent4">
              <a:hueOff val="4900445"/>
              <a:satOff val="-20388"/>
              <a:lumOff val="4804"/>
              <a:alphaOff val="0"/>
            </a:schemeClr>
          </a:solidFill>
          <a:prstDash val="solid"/>
          <a:miter lim="800000"/>
        </a:ln>
        <a:effectLst/>
      </dsp:spPr>
      <dsp:style>
        <a:lnRef idx="2">
          <a:scrgbClr r="0" g="0" b="0"/>
        </a:lnRef>
        <a:fillRef idx="1">
          <a:scrgbClr r="0" g="0" b="0"/>
        </a:fillRef>
        <a:effectRef idx="0">
          <a:scrgbClr r="0" g="0" b="0"/>
        </a:effectRef>
        <a:fontRef idx="minor"/>
      </dsp:style>
    </dsp:sp>
    <dsp:sp modelId="{F2041312-1BA3-4CC0-B00E-847B43FF07ED}">
      <dsp:nvSpPr>
        <dsp:cNvPr id="0" name=""/>
        <dsp:cNvSpPr/>
      </dsp:nvSpPr>
      <dsp:spPr>
        <a:xfrm>
          <a:off x="752110" y="3793066"/>
          <a:ext cx="9439128" cy="1083733"/>
        </a:xfrm>
        <a:prstGeom prst="rect">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60213" tIns="83820" rIns="83820" bIns="83820" numCol="1" spcCol="1270" anchor="ctr" anchorCtr="0">
          <a:noAutofit/>
        </a:bodyPr>
        <a:lstStyle/>
        <a:p>
          <a:pPr marL="0" lvl="0" indent="0" algn="l" defTabSz="1466850">
            <a:lnSpc>
              <a:spcPct val="90000"/>
            </a:lnSpc>
            <a:spcBef>
              <a:spcPct val="0"/>
            </a:spcBef>
            <a:spcAft>
              <a:spcPct val="35000"/>
            </a:spcAft>
            <a:buNone/>
          </a:pPr>
          <a:r>
            <a:rPr lang="vi-VN" sz="3300" kern="1200" dirty="0">
              <a:solidFill>
                <a:schemeClr val="tx1">
                  <a:lumMod val="95000"/>
                  <a:lumOff val="5000"/>
                </a:schemeClr>
              </a:solidFill>
              <a:latin typeface="Times New Roman" pitchFamily="18" charset="0"/>
              <a:ea typeface="Calibri" pitchFamily="34" charset="0"/>
              <a:cs typeface="Times New Roman" pitchFamily="18" charset="0"/>
            </a:rPr>
            <a:t>- Chỉnh sửa nội dung văn bản; sao chép, di chuyển văn bản.</a:t>
          </a:r>
          <a:endParaRPr lang="en-US" sz="3300" kern="1200" dirty="0">
            <a:solidFill>
              <a:schemeClr val="tx1">
                <a:lumMod val="95000"/>
                <a:lumOff val="5000"/>
              </a:schemeClr>
            </a:solidFill>
          </a:endParaRPr>
        </a:p>
      </dsp:txBody>
      <dsp:txXfrm>
        <a:off x="752110" y="3793066"/>
        <a:ext cx="9439128" cy="1083733"/>
      </dsp:txXfrm>
    </dsp:sp>
    <dsp:sp modelId="{A9ABA24B-B8BD-4F7C-B676-5E07633413BE}">
      <dsp:nvSpPr>
        <dsp:cNvPr id="0" name=""/>
        <dsp:cNvSpPr/>
      </dsp:nvSpPr>
      <dsp:spPr>
        <a:xfrm>
          <a:off x="74777" y="3657600"/>
          <a:ext cx="1354666" cy="1354666"/>
        </a:xfrm>
        <a:prstGeom prst="ellipse">
          <a:avLst/>
        </a:prstGeom>
        <a:solidFill>
          <a:schemeClr val="lt1">
            <a:hueOff val="0"/>
            <a:satOff val="0"/>
            <a:lumOff val="0"/>
            <a:alphaOff val="0"/>
          </a:schemeClr>
        </a:solidFill>
        <a:ln w="12700" cap="flat" cmpd="sng" algn="ctr">
          <a:solidFill>
            <a:schemeClr val="accent4">
              <a:hueOff val="9800891"/>
              <a:satOff val="-40777"/>
              <a:lumOff val="9608"/>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F460F-C16E-428A-A3C1-493DF55521B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052E8FA-3824-4336-9FDB-10F35ED00A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FD7FC6A-BCF0-45EE-8895-CF11CEA15B14}"/>
              </a:ext>
            </a:extLst>
          </p:cNvPr>
          <p:cNvSpPr>
            <a:spLocks noGrp="1"/>
          </p:cNvSpPr>
          <p:nvPr>
            <p:ph type="dt" sz="half" idx="10"/>
          </p:nvPr>
        </p:nvSpPr>
        <p:spPr/>
        <p:txBody>
          <a:bodyPr/>
          <a:lstStyle/>
          <a:p>
            <a:fld id="{EBDC7B25-EF66-438D-B1A8-45A6CA455CCA}" type="datetimeFigureOut">
              <a:rPr lang="en-US" smtClean="0"/>
              <a:t>2/20/2021</a:t>
            </a:fld>
            <a:endParaRPr lang="en-US"/>
          </a:p>
        </p:txBody>
      </p:sp>
      <p:sp>
        <p:nvSpPr>
          <p:cNvPr id="5" name="Footer Placeholder 4">
            <a:extLst>
              <a:ext uri="{FF2B5EF4-FFF2-40B4-BE49-F238E27FC236}">
                <a16:creationId xmlns:a16="http://schemas.microsoft.com/office/drawing/2014/main" id="{37ABF614-B880-4B7B-B027-69329CF05A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425028-2D21-48A5-8F61-1726F5C17864}"/>
              </a:ext>
            </a:extLst>
          </p:cNvPr>
          <p:cNvSpPr>
            <a:spLocks noGrp="1"/>
          </p:cNvSpPr>
          <p:nvPr>
            <p:ph type="sldNum" sz="quarter" idx="12"/>
          </p:nvPr>
        </p:nvSpPr>
        <p:spPr/>
        <p:txBody>
          <a:bodyPr/>
          <a:lstStyle/>
          <a:p>
            <a:fld id="{8C162D4A-024D-4F64-ADA8-79D038BDAF52}" type="slidenum">
              <a:rPr lang="en-US" smtClean="0"/>
              <a:t>‹#›</a:t>
            </a:fld>
            <a:endParaRPr lang="en-US"/>
          </a:p>
        </p:txBody>
      </p:sp>
    </p:spTree>
    <p:extLst>
      <p:ext uri="{BB962C8B-B14F-4D97-AF65-F5344CB8AC3E}">
        <p14:creationId xmlns:p14="http://schemas.microsoft.com/office/powerpoint/2010/main" val="811004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0AE47-6274-4AA7-8335-C798C75F82B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F08C30B-6325-4245-B5E2-8326D05C240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1E9DA1-682C-4B9B-8675-910A8CF63F53}"/>
              </a:ext>
            </a:extLst>
          </p:cNvPr>
          <p:cNvSpPr>
            <a:spLocks noGrp="1"/>
          </p:cNvSpPr>
          <p:nvPr>
            <p:ph type="dt" sz="half" idx="10"/>
          </p:nvPr>
        </p:nvSpPr>
        <p:spPr/>
        <p:txBody>
          <a:bodyPr/>
          <a:lstStyle/>
          <a:p>
            <a:fld id="{EBDC7B25-EF66-438D-B1A8-45A6CA455CCA}" type="datetimeFigureOut">
              <a:rPr lang="en-US" smtClean="0"/>
              <a:t>2/20/2021</a:t>
            </a:fld>
            <a:endParaRPr lang="en-US"/>
          </a:p>
        </p:txBody>
      </p:sp>
      <p:sp>
        <p:nvSpPr>
          <p:cNvPr id="5" name="Footer Placeholder 4">
            <a:extLst>
              <a:ext uri="{FF2B5EF4-FFF2-40B4-BE49-F238E27FC236}">
                <a16:creationId xmlns:a16="http://schemas.microsoft.com/office/drawing/2014/main" id="{BC791450-888B-43A6-B932-F40DB9548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C9A908-4BA9-4A2C-8662-876682D598F3}"/>
              </a:ext>
            </a:extLst>
          </p:cNvPr>
          <p:cNvSpPr>
            <a:spLocks noGrp="1"/>
          </p:cNvSpPr>
          <p:nvPr>
            <p:ph type="sldNum" sz="quarter" idx="12"/>
          </p:nvPr>
        </p:nvSpPr>
        <p:spPr/>
        <p:txBody>
          <a:bodyPr/>
          <a:lstStyle/>
          <a:p>
            <a:fld id="{8C162D4A-024D-4F64-ADA8-79D038BDAF52}" type="slidenum">
              <a:rPr lang="en-US" smtClean="0"/>
              <a:t>‹#›</a:t>
            </a:fld>
            <a:endParaRPr lang="en-US"/>
          </a:p>
        </p:txBody>
      </p:sp>
    </p:spTree>
    <p:extLst>
      <p:ext uri="{BB962C8B-B14F-4D97-AF65-F5344CB8AC3E}">
        <p14:creationId xmlns:p14="http://schemas.microsoft.com/office/powerpoint/2010/main" val="28141165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6533573-11D0-4D69-9AA8-57D14943DD6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62F4354-0738-4E74-9382-3A3AAB9CC35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32C13B-8021-4CA4-B1C5-10BAFF332EC9}"/>
              </a:ext>
            </a:extLst>
          </p:cNvPr>
          <p:cNvSpPr>
            <a:spLocks noGrp="1"/>
          </p:cNvSpPr>
          <p:nvPr>
            <p:ph type="dt" sz="half" idx="10"/>
          </p:nvPr>
        </p:nvSpPr>
        <p:spPr/>
        <p:txBody>
          <a:bodyPr/>
          <a:lstStyle/>
          <a:p>
            <a:fld id="{EBDC7B25-EF66-438D-B1A8-45A6CA455CCA}" type="datetimeFigureOut">
              <a:rPr lang="en-US" smtClean="0"/>
              <a:t>2/20/2021</a:t>
            </a:fld>
            <a:endParaRPr lang="en-US"/>
          </a:p>
        </p:txBody>
      </p:sp>
      <p:sp>
        <p:nvSpPr>
          <p:cNvPr id="5" name="Footer Placeholder 4">
            <a:extLst>
              <a:ext uri="{FF2B5EF4-FFF2-40B4-BE49-F238E27FC236}">
                <a16:creationId xmlns:a16="http://schemas.microsoft.com/office/drawing/2014/main" id="{5AC7213D-4B6F-4D0E-B555-A86CBC82C6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46A3B2-2E9D-4148-B295-7D17FF1CDBDD}"/>
              </a:ext>
            </a:extLst>
          </p:cNvPr>
          <p:cNvSpPr>
            <a:spLocks noGrp="1"/>
          </p:cNvSpPr>
          <p:nvPr>
            <p:ph type="sldNum" sz="quarter" idx="12"/>
          </p:nvPr>
        </p:nvSpPr>
        <p:spPr/>
        <p:txBody>
          <a:bodyPr/>
          <a:lstStyle/>
          <a:p>
            <a:fld id="{8C162D4A-024D-4F64-ADA8-79D038BDAF52}" type="slidenum">
              <a:rPr lang="en-US" smtClean="0"/>
              <a:t>‹#›</a:t>
            </a:fld>
            <a:endParaRPr lang="en-US"/>
          </a:p>
        </p:txBody>
      </p:sp>
    </p:spTree>
    <p:extLst>
      <p:ext uri="{BB962C8B-B14F-4D97-AF65-F5344CB8AC3E}">
        <p14:creationId xmlns:p14="http://schemas.microsoft.com/office/powerpoint/2010/main" val="42560443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4" name="Picture 5" descr="image007">
            <a:extLst>
              <a:ext uri="{FF2B5EF4-FFF2-40B4-BE49-F238E27FC236}">
                <a16:creationId xmlns:a16="http://schemas.microsoft.com/office/drawing/2014/main" id="{7309D465-9902-4268-8BDE-5F63C89DBB5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6400" y="0"/>
            <a:ext cx="117856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40A09F00-BBE1-4A1E-8E32-92544408F9CB}"/>
              </a:ext>
            </a:extLst>
          </p:cNvPr>
          <p:cNvSpPr/>
          <p:nvPr userDrawn="1"/>
        </p:nvSpPr>
        <p:spPr>
          <a:xfrm>
            <a:off x="1335313" y="123736"/>
            <a:ext cx="11887200" cy="1200329"/>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3600" b="1" u="sng"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BÀI THỰC HÀNH 6:</a:t>
            </a: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a:t>
            </a:r>
          </a:p>
          <a:p>
            <a:pPr algn="ctr">
              <a:defRPr/>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EM TẬP CHỈNH SỬA VĂN BẢN </a:t>
            </a:r>
          </a:p>
        </p:txBody>
      </p:sp>
      <p:pic>
        <p:nvPicPr>
          <p:cNvPr id="6" name="Picture 1" descr="C:\Users\Administrator\Desktop\mt.jpg">
            <a:extLst>
              <a:ext uri="{FF2B5EF4-FFF2-40B4-BE49-F238E27FC236}">
                <a16:creationId xmlns:a16="http://schemas.microsoft.com/office/drawing/2014/main" id="{F1CE5419-24D5-48B3-A238-9DF7F9518F0F}"/>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3224" y="2"/>
            <a:ext cx="2618377" cy="1447799"/>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lstStyle>
            <a:lvl1pPr>
              <a:defRPr sz="2800">
                <a:solidFill>
                  <a:srgbClr val="000099"/>
                </a:solidFill>
              </a:defRPr>
            </a:lvl1pPr>
            <a:lvl2pPr>
              <a:defRPr sz="2800">
                <a:solidFill>
                  <a:srgbClr val="000099"/>
                </a:solidFill>
              </a:defRPr>
            </a:lvl2pPr>
            <a:lvl3pPr>
              <a:defRPr sz="2800">
                <a:solidFill>
                  <a:srgbClr val="000099"/>
                </a:solidFill>
              </a:defRPr>
            </a:lvl3pPr>
            <a:lvl4pPr>
              <a:defRPr sz="2800">
                <a:solidFill>
                  <a:srgbClr val="000099"/>
                </a:solidFill>
              </a:defRPr>
            </a:lvl4pPr>
            <a:lvl5pPr>
              <a:defRPr sz="2800">
                <a:solidFill>
                  <a:srgbClr val="000099"/>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4F4B80E7-5FB0-4BCF-8D9E-D503E3A3FE49}"/>
              </a:ext>
            </a:extLst>
          </p:cNvPr>
          <p:cNvSpPr>
            <a:spLocks noGrp="1" noChangeArrowheads="1"/>
          </p:cNvSpPr>
          <p:nvPr>
            <p:ph type="dt" sz="half" idx="10"/>
          </p:nvPr>
        </p:nvSpPr>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8285E5C6-BE9A-4625-96A5-E219B1652F38}"/>
              </a:ext>
            </a:extLst>
          </p:cNvPr>
          <p:cNvSpPr>
            <a:spLocks noGrp="1" noChangeArrowheads="1"/>
          </p:cNvSpPr>
          <p:nvPr>
            <p:ph type="ftr" sz="quarter" idx="11"/>
          </p:nvPr>
        </p:nvSpPr>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519D409B-C1C0-41E7-8F92-B1CD48395B0C}"/>
              </a:ext>
            </a:extLst>
          </p:cNvPr>
          <p:cNvSpPr>
            <a:spLocks noGrp="1" noChangeArrowheads="1"/>
          </p:cNvSpPr>
          <p:nvPr>
            <p:ph type="sldNum" sz="quarter" idx="12"/>
          </p:nvPr>
        </p:nvSpPr>
        <p:spPr/>
        <p:txBody>
          <a:bodyPr/>
          <a:lstStyle>
            <a:lvl1pPr>
              <a:defRPr/>
            </a:lvl1pPr>
          </a:lstStyle>
          <a:p>
            <a:fld id="{8EB3602A-DF52-49E6-9745-6BF358E3C44E}" type="slidenum">
              <a:rPr lang="en-US" altLang="en-US"/>
              <a:pPr/>
              <a:t>‹#›</a:t>
            </a:fld>
            <a:endParaRPr lang="en-US" altLang="en-US"/>
          </a:p>
        </p:txBody>
      </p:sp>
    </p:spTree>
    <p:extLst>
      <p:ext uri="{BB962C8B-B14F-4D97-AF65-F5344CB8AC3E}">
        <p14:creationId xmlns:p14="http://schemas.microsoft.com/office/powerpoint/2010/main" val="379232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B9F5A-EB9D-472B-8592-DDB20A45C8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7211BB7-3405-4A10-BDE5-854BAC80B8A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7134AD-5025-4EF3-98AD-7A2D8B7D771B}"/>
              </a:ext>
            </a:extLst>
          </p:cNvPr>
          <p:cNvSpPr>
            <a:spLocks noGrp="1"/>
          </p:cNvSpPr>
          <p:nvPr>
            <p:ph type="dt" sz="half" idx="10"/>
          </p:nvPr>
        </p:nvSpPr>
        <p:spPr/>
        <p:txBody>
          <a:bodyPr/>
          <a:lstStyle/>
          <a:p>
            <a:fld id="{EBDC7B25-EF66-438D-B1A8-45A6CA455CCA}" type="datetimeFigureOut">
              <a:rPr lang="en-US" smtClean="0"/>
              <a:t>2/20/2021</a:t>
            </a:fld>
            <a:endParaRPr lang="en-US"/>
          </a:p>
        </p:txBody>
      </p:sp>
      <p:sp>
        <p:nvSpPr>
          <p:cNvPr id="5" name="Footer Placeholder 4">
            <a:extLst>
              <a:ext uri="{FF2B5EF4-FFF2-40B4-BE49-F238E27FC236}">
                <a16:creationId xmlns:a16="http://schemas.microsoft.com/office/drawing/2014/main" id="{6F8C305B-E4BB-4D40-9893-61F31D10BE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9E66B2-4388-441E-A015-8A2D02F8D33F}"/>
              </a:ext>
            </a:extLst>
          </p:cNvPr>
          <p:cNvSpPr>
            <a:spLocks noGrp="1"/>
          </p:cNvSpPr>
          <p:nvPr>
            <p:ph type="sldNum" sz="quarter" idx="12"/>
          </p:nvPr>
        </p:nvSpPr>
        <p:spPr/>
        <p:txBody>
          <a:bodyPr/>
          <a:lstStyle/>
          <a:p>
            <a:fld id="{8C162D4A-024D-4F64-ADA8-79D038BDAF52}" type="slidenum">
              <a:rPr lang="en-US" smtClean="0"/>
              <a:t>‹#›</a:t>
            </a:fld>
            <a:endParaRPr lang="en-US"/>
          </a:p>
        </p:txBody>
      </p:sp>
    </p:spTree>
    <p:extLst>
      <p:ext uri="{BB962C8B-B14F-4D97-AF65-F5344CB8AC3E}">
        <p14:creationId xmlns:p14="http://schemas.microsoft.com/office/powerpoint/2010/main" val="290514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E3047-CDC1-4506-88C4-CD99240BE73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4FDDAD-2484-4781-9E49-8855EA1B49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68F2530-91D6-4E47-8160-10D08B26844C}"/>
              </a:ext>
            </a:extLst>
          </p:cNvPr>
          <p:cNvSpPr>
            <a:spLocks noGrp="1"/>
          </p:cNvSpPr>
          <p:nvPr>
            <p:ph type="dt" sz="half" idx="10"/>
          </p:nvPr>
        </p:nvSpPr>
        <p:spPr/>
        <p:txBody>
          <a:bodyPr/>
          <a:lstStyle/>
          <a:p>
            <a:fld id="{EBDC7B25-EF66-438D-B1A8-45A6CA455CCA}" type="datetimeFigureOut">
              <a:rPr lang="en-US" smtClean="0"/>
              <a:t>2/20/2021</a:t>
            </a:fld>
            <a:endParaRPr lang="en-US"/>
          </a:p>
        </p:txBody>
      </p:sp>
      <p:sp>
        <p:nvSpPr>
          <p:cNvPr id="5" name="Footer Placeholder 4">
            <a:extLst>
              <a:ext uri="{FF2B5EF4-FFF2-40B4-BE49-F238E27FC236}">
                <a16:creationId xmlns:a16="http://schemas.microsoft.com/office/drawing/2014/main" id="{C5B90847-6BD0-40B5-BE38-32F3031DC6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3DB8FD-E659-4F81-9FBE-F8F4ED7C9848}"/>
              </a:ext>
            </a:extLst>
          </p:cNvPr>
          <p:cNvSpPr>
            <a:spLocks noGrp="1"/>
          </p:cNvSpPr>
          <p:nvPr>
            <p:ph type="sldNum" sz="quarter" idx="12"/>
          </p:nvPr>
        </p:nvSpPr>
        <p:spPr/>
        <p:txBody>
          <a:bodyPr/>
          <a:lstStyle/>
          <a:p>
            <a:fld id="{8C162D4A-024D-4F64-ADA8-79D038BDAF52}" type="slidenum">
              <a:rPr lang="en-US" smtClean="0"/>
              <a:t>‹#›</a:t>
            </a:fld>
            <a:endParaRPr lang="en-US"/>
          </a:p>
        </p:txBody>
      </p:sp>
    </p:spTree>
    <p:extLst>
      <p:ext uri="{BB962C8B-B14F-4D97-AF65-F5344CB8AC3E}">
        <p14:creationId xmlns:p14="http://schemas.microsoft.com/office/powerpoint/2010/main" val="1283074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1D547-E8F3-48CC-816E-F0B70ED87BA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49D868-CE76-47FE-BF9D-B88819C4569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604FA7C-BA0F-4890-BC1B-2731E8AD3EF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A020CA1-EC8E-4C18-B90D-E6D61431EC58}"/>
              </a:ext>
            </a:extLst>
          </p:cNvPr>
          <p:cNvSpPr>
            <a:spLocks noGrp="1"/>
          </p:cNvSpPr>
          <p:nvPr>
            <p:ph type="dt" sz="half" idx="10"/>
          </p:nvPr>
        </p:nvSpPr>
        <p:spPr/>
        <p:txBody>
          <a:bodyPr/>
          <a:lstStyle/>
          <a:p>
            <a:fld id="{EBDC7B25-EF66-438D-B1A8-45A6CA455CCA}" type="datetimeFigureOut">
              <a:rPr lang="en-US" smtClean="0"/>
              <a:t>2/20/2021</a:t>
            </a:fld>
            <a:endParaRPr lang="en-US"/>
          </a:p>
        </p:txBody>
      </p:sp>
      <p:sp>
        <p:nvSpPr>
          <p:cNvPr id="6" name="Footer Placeholder 5">
            <a:extLst>
              <a:ext uri="{FF2B5EF4-FFF2-40B4-BE49-F238E27FC236}">
                <a16:creationId xmlns:a16="http://schemas.microsoft.com/office/drawing/2014/main" id="{770EAB92-EF1A-40A1-9B23-F9FD95423F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651B1A-553C-4856-9D26-F63FDAE4E21C}"/>
              </a:ext>
            </a:extLst>
          </p:cNvPr>
          <p:cNvSpPr>
            <a:spLocks noGrp="1"/>
          </p:cNvSpPr>
          <p:nvPr>
            <p:ph type="sldNum" sz="quarter" idx="12"/>
          </p:nvPr>
        </p:nvSpPr>
        <p:spPr/>
        <p:txBody>
          <a:bodyPr/>
          <a:lstStyle/>
          <a:p>
            <a:fld id="{8C162D4A-024D-4F64-ADA8-79D038BDAF52}" type="slidenum">
              <a:rPr lang="en-US" smtClean="0"/>
              <a:t>‹#›</a:t>
            </a:fld>
            <a:endParaRPr lang="en-US"/>
          </a:p>
        </p:txBody>
      </p:sp>
    </p:spTree>
    <p:extLst>
      <p:ext uri="{BB962C8B-B14F-4D97-AF65-F5344CB8AC3E}">
        <p14:creationId xmlns:p14="http://schemas.microsoft.com/office/powerpoint/2010/main" val="3708021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90A60-D329-474B-BCB4-87FAD02BAC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F3F367A-4851-4B16-99C2-F8D934980A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B0DC981-FC32-4D22-B970-0C2E507C41A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D6C0A3E-8618-4169-8195-6B73F039DE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5EEDE80-1FBF-40DF-A764-1504195D2B6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412B077-F766-42E7-BA4D-C2AE4A065DFA}"/>
              </a:ext>
            </a:extLst>
          </p:cNvPr>
          <p:cNvSpPr>
            <a:spLocks noGrp="1"/>
          </p:cNvSpPr>
          <p:nvPr>
            <p:ph type="dt" sz="half" idx="10"/>
          </p:nvPr>
        </p:nvSpPr>
        <p:spPr/>
        <p:txBody>
          <a:bodyPr/>
          <a:lstStyle/>
          <a:p>
            <a:fld id="{EBDC7B25-EF66-438D-B1A8-45A6CA455CCA}" type="datetimeFigureOut">
              <a:rPr lang="en-US" smtClean="0"/>
              <a:t>2/20/2021</a:t>
            </a:fld>
            <a:endParaRPr lang="en-US"/>
          </a:p>
        </p:txBody>
      </p:sp>
      <p:sp>
        <p:nvSpPr>
          <p:cNvPr id="8" name="Footer Placeholder 7">
            <a:extLst>
              <a:ext uri="{FF2B5EF4-FFF2-40B4-BE49-F238E27FC236}">
                <a16:creationId xmlns:a16="http://schemas.microsoft.com/office/drawing/2014/main" id="{85672CB9-0246-4D85-A2DA-F3C5B2FB1CA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7A99085-2AFC-4FFB-A821-9F37DA06DD87}"/>
              </a:ext>
            </a:extLst>
          </p:cNvPr>
          <p:cNvSpPr>
            <a:spLocks noGrp="1"/>
          </p:cNvSpPr>
          <p:nvPr>
            <p:ph type="sldNum" sz="quarter" idx="12"/>
          </p:nvPr>
        </p:nvSpPr>
        <p:spPr/>
        <p:txBody>
          <a:bodyPr/>
          <a:lstStyle/>
          <a:p>
            <a:fld id="{8C162D4A-024D-4F64-ADA8-79D038BDAF52}" type="slidenum">
              <a:rPr lang="en-US" smtClean="0"/>
              <a:t>‹#›</a:t>
            </a:fld>
            <a:endParaRPr lang="en-US"/>
          </a:p>
        </p:txBody>
      </p:sp>
    </p:spTree>
    <p:extLst>
      <p:ext uri="{BB962C8B-B14F-4D97-AF65-F5344CB8AC3E}">
        <p14:creationId xmlns:p14="http://schemas.microsoft.com/office/powerpoint/2010/main" val="4002201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39E19-78D6-45EE-9183-B0E0CBBC4A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1CA6130-4BB0-4EE4-9157-3D7997B0D0F9}"/>
              </a:ext>
            </a:extLst>
          </p:cNvPr>
          <p:cNvSpPr>
            <a:spLocks noGrp="1"/>
          </p:cNvSpPr>
          <p:nvPr>
            <p:ph type="dt" sz="half" idx="10"/>
          </p:nvPr>
        </p:nvSpPr>
        <p:spPr/>
        <p:txBody>
          <a:bodyPr/>
          <a:lstStyle/>
          <a:p>
            <a:fld id="{EBDC7B25-EF66-438D-B1A8-45A6CA455CCA}" type="datetimeFigureOut">
              <a:rPr lang="en-US" smtClean="0"/>
              <a:t>2/20/2021</a:t>
            </a:fld>
            <a:endParaRPr lang="en-US"/>
          </a:p>
        </p:txBody>
      </p:sp>
      <p:sp>
        <p:nvSpPr>
          <p:cNvPr id="4" name="Footer Placeholder 3">
            <a:extLst>
              <a:ext uri="{FF2B5EF4-FFF2-40B4-BE49-F238E27FC236}">
                <a16:creationId xmlns:a16="http://schemas.microsoft.com/office/drawing/2014/main" id="{23326AC4-252D-415C-AE4A-0FDC4F0E8B5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A6BB144-302C-4CA4-B66B-57AC7911D1C8}"/>
              </a:ext>
            </a:extLst>
          </p:cNvPr>
          <p:cNvSpPr>
            <a:spLocks noGrp="1"/>
          </p:cNvSpPr>
          <p:nvPr>
            <p:ph type="sldNum" sz="quarter" idx="12"/>
          </p:nvPr>
        </p:nvSpPr>
        <p:spPr/>
        <p:txBody>
          <a:bodyPr/>
          <a:lstStyle/>
          <a:p>
            <a:fld id="{8C162D4A-024D-4F64-ADA8-79D038BDAF52}" type="slidenum">
              <a:rPr lang="en-US" smtClean="0"/>
              <a:t>‹#›</a:t>
            </a:fld>
            <a:endParaRPr lang="en-US"/>
          </a:p>
        </p:txBody>
      </p:sp>
    </p:spTree>
    <p:extLst>
      <p:ext uri="{BB962C8B-B14F-4D97-AF65-F5344CB8AC3E}">
        <p14:creationId xmlns:p14="http://schemas.microsoft.com/office/powerpoint/2010/main" val="3513986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0040FA5-E076-41C6-8FA3-EA9DDABB974C}"/>
              </a:ext>
            </a:extLst>
          </p:cNvPr>
          <p:cNvSpPr>
            <a:spLocks noGrp="1"/>
          </p:cNvSpPr>
          <p:nvPr>
            <p:ph type="dt" sz="half" idx="10"/>
          </p:nvPr>
        </p:nvSpPr>
        <p:spPr/>
        <p:txBody>
          <a:bodyPr/>
          <a:lstStyle/>
          <a:p>
            <a:fld id="{EBDC7B25-EF66-438D-B1A8-45A6CA455CCA}" type="datetimeFigureOut">
              <a:rPr lang="en-US" smtClean="0"/>
              <a:t>2/20/2021</a:t>
            </a:fld>
            <a:endParaRPr lang="en-US"/>
          </a:p>
        </p:txBody>
      </p:sp>
      <p:sp>
        <p:nvSpPr>
          <p:cNvPr id="3" name="Footer Placeholder 2">
            <a:extLst>
              <a:ext uri="{FF2B5EF4-FFF2-40B4-BE49-F238E27FC236}">
                <a16:creationId xmlns:a16="http://schemas.microsoft.com/office/drawing/2014/main" id="{64DF3D4F-9EF3-4090-B712-6B798989A06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E62103B-585D-4C7F-B11A-19F70B51134F}"/>
              </a:ext>
            </a:extLst>
          </p:cNvPr>
          <p:cNvSpPr>
            <a:spLocks noGrp="1"/>
          </p:cNvSpPr>
          <p:nvPr>
            <p:ph type="sldNum" sz="quarter" idx="12"/>
          </p:nvPr>
        </p:nvSpPr>
        <p:spPr/>
        <p:txBody>
          <a:bodyPr/>
          <a:lstStyle/>
          <a:p>
            <a:fld id="{8C162D4A-024D-4F64-ADA8-79D038BDAF52}" type="slidenum">
              <a:rPr lang="en-US" smtClean="0"/>
              <a:t>‹#›</a:t>
            </a:fld>
            <a:endParaRPr lang="en-US"/>
          </a:p>
        </p:txBody>
      </p:sp>
    </p:spTree>
    <p:extLst>
      <p:ext uri="{BB962C8B-B14F-4D97-AF65-F5344CB8AC3E}">
        <p14:creationId xmlns:p14="http://schemas.microsoft.com/office/powerpoint/2010/main" val="3107847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65830-3272-4134-BE4E-C9274B657F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F4CC21B-B1D5-42D5-8FF4-8C3F4516905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6F7FBB9-7B4B-47AF-BE13-5C1D4BEBDE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C8E4F28-6951-428D-93D4-8B82E40E55EC}"/>
              </a:ext>
            </a:extLst>
          </p:cNvPr>
          <p:cNvSpPr>
            <a:spLocks noGrp="1"/>
          </p:cNvSpPr>
          <p:nvPr>
            <p:ph type="dt" sz="half" idx="10"/>
          </p:nvPr>
        </p:nvSpPr>
        <p:spPr/>
        <p:txBody>
          <a:bodyPr/>
          <a:lstStyle/>
          <a:p>
            <a:fld id="{EBDC7B25-EF66-438D-B1A8-45A6CA455CCA}" type="datetimeFigureOut">
              <a:rPr lang="en-US" smtClean="0"/>
              <a:t>2/20/2021</a:t>
            </a:fld>
            <a:endParaRPr lang="en-US"/>
          </a:p>
        </p:txBody>
      </p:sp>
      <p:sp>
        <p:nvSpPr>
          <p:cNvPr id="6" name="Footer Placeholder 5">
            <a:extLst>
              <a:ext uri="{FF2B5EF4-FFF2-40B4-BE49-F238E27FC236}">
                <a16:creationId xmlns:a16="http://schemas.microsoft.com/office/drawing/2014/main" id="{11186D8D-F439-443F-95BC-D5DB6FDDB2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9E0714-AC23-4814-8C0F-CCCC221F5BF2}"/>
              </a:ext>
            </a:extLst>
          </p:cNvPr>
          <p:cNvSpPr>
            <a:spLocks noGrp="1"/>
          </p:cNvSpPr>
          <p:nvPr>
            <p:ph type="sldNum" sz="quarter" idx="12"/>
          </p:nvPr>
        </p:nvSpPr>
        <p:spPr/>
        <p:txBody>
          <a:bodyPr/>
          <a:lstStyle/>
          <a:p>
            <a:fld id="{8C162D4A-024D-4F64-ADA8-79D038BDAF52}" type="slidenum">
              <a:rPr lang="en-US" smtClean="0"/>
              <a:t>‹#›</a:t>
            </a:fld>
            <a:endParaRPr lang="en-US"/>
          </a:p>
        </p:txBody>
      </p:sp>
    </p:spTree>
    <p:extLst>
      <p:ext uri="{BB962C8B-B14F-4D97-AF65-F5344CB8AC3E}">
        <p14:creationId xmlns:p14="http://schemas.microsoft.com/office/powerpoint/2010/main" val="172423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3822B-432C-41A6-B594-2A5C1D8AF4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D17C257-12EF-49A3-93A0-4F1FE3AFA09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0CCEF06-5C82-4BC6-952A-2FD36BE423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E21E4AC-6142-485E-B606-3637C00779D8}"/>
              </a:ext>
            </a:extLst>
          </p:cNvPr>
          <p:cNvSpPr>
            <a:spLocks noGrp="1"/>
          </p:cNvSpPr>
          <p:nvPr>
            <p:ph type="dt" sz="half" idx="10"/>
          </p:nvPr>
        </p:nvSpPr>
        <p:spPr/>
        <p:txBody>
          <a:bodyPr/>
          <a:lstStyle/>
          <a:p>
            <a:fld id="{EBDC7B25-EF66-438D-B1A8-45A6CA455CCA}" type="datetimeFigureOut">
              <a:rPr lang="en-US" smtClean="0"/>
              <a:t>2/20/2021</a:t>
            </a:fld>
            <a:endParaRPr lang="en-US"/>
          </a:p>
        </p:txBody>
      </p:sp>
      <p:sp>
        <p:nvSpPr>
          <p:cNvPr id="6" name="Footer Placeholder 5">
            <a:extLst>
              <a:ext uri="{FF2B5EF4-FFF2-40B4-BE49-F238E27FC236}">
                <a16:creationId xmlns:a16="http://schemas.microsoft.com/office/drawing/2014/main" id="{15A90D99-6F38-4202-9FDE-C4A82D4BD4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839416-21A5-472E-9C1E-84FAB0800A8D}"/>
              </a:ext>
            </a:extLst>
          </p:cNvPr>
          <p:cNvSpPr>
            <a:spLocks noGrp="1"/>
          </p:cNvSpPr>
          <p:nvPr>
            <p:ph type="sldNum" sz="quarter" idx="12"/>
          </p:nvPr>
        </p:nvSpPr>
        <p:spPr/>
        <p:txBody>
          <a:bodyPr/>
          <a:lstStyle/>
          <a:p>
            <a:fld id="{8C162D4A-024D-4F64-ADA8-79D038BDAF52}" type="slidenum">
              <a:rPr lang="en-US" smtClean="0"/>
              <a:t>‹#›</a:t>
            </a:fld>
            <a:endParaRPr lang="en-US"/>
          </a:p>
        </p:txBody>
      </p:sp>
    </p:spTree>
    <p:extLst>
      <p:ext uri="{BB962C8B-B14F-4D97-AF65-F5344CB8AC3E}">
        <p14:creationId xmlns:p14="http://schemas.microsoft.com/office/powerpoint/2010/main" val="3916702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0F1DFF-08DC-45ED-8A88-CE0D7CBCCE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9F380CA-A627-42FA-AAEC-54EC6C7AD0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0A2AAD-AF97-4488-8AAB-9ADD19793F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DC7B25-EF66-438D-B1A8-45A6CA455CCA}" type="datetimeFigureOut">
              <a:rPr lang="en-US" smtClean="0"/>
              <a:t>2/20/2021</a:t>
            </a:fld>
            <a:endParaRPr lang="en-US"/>
          </a:p>
        </p:txBody>
      </p:sp>
      <p:sp>
        <p:nvSpPr>
          <p:cNvPr id="5" name="Footer Placeholder 4">
            <a:extLst>
              <a:ext uri="{FF2B5EF4-FFF2-40B4-BE49-F238E27FC236}">
                <a16:creationId xmlns:a16="http://schemas.microsoft.com/office/drawing/2014/main" id="{BFE2D72C-3548-4FFA-851D-3D8C713B83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4F56501-BAC6-446A-A8C5-8BB523D0FC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162D4A-024D-4F64-ADA8-79D038BDAF52}" type="slidenum">
              <a:rPr lang="en-US" smtClean="0"/>
              <a:t>‹#›</a:t>
            </a:fld>
            <a:endParaRPr lang="en-US"/>
          </a:p>
        </p:txBody>
      </p:sp>
    </p:spTree>
    <p:extLst>
      <p:ext uri="{BB962C8B-B14F-4D97-AF65-F5344CB8AC3E}">
        <p14:creationId xmlns:p14="http://schemas.microsoft.com/office/powerpoint/2010/main" val="7227851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u="none"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 Id="rId14" Type="http://schemas.openxmlformats.org/officeDocument/2006/relationships/image" Target="../media/image1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2.xml"/><Relationship Id="rId5" Type="http://schemas.openxmlformats.org/officeDocument/2006/relationships/image" Target="../media/image6.gif"/><Relationship Id="rId4" Type="http://schemas.openxmlformats.org/officeDocument/2006/relationships/image" Target="../media/image5.gi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054" name="WordArt 6"/>
          <p:cNvSpPr>
            <a:spLocks noChangeArrowheads="1" noChangeShapeType="1" noTextEdit="1"/>
          </p:cNvSpPr>
          <p:nvPr/>
        </p:nvSpPr>
        <p:spPr bwMode="auto">
          <a:xfrm>
            <a:off x="1828800" y="2101516"/>
            <a:ext cx="8871284" cy="3110654"/>
          </a:xfrm>
          <a:prstGeom prst="rect">
            <a:avLst/>
          </a:prstGeom>
        </p:spPr>
        <p:txBody>
          <a:bodyPr wrap="none" fromWordArt="1">
            <a:prstTxWarp prst="textPlain">
              <a:avLst>
                <a:gd name="adj" fmla="val 49049"/>
              </a:avLst>
            </a:prstTxWarp>
          </a:bodyPr>
          <a:lstStyle/>
          <a:p>
            <a:pPr algn="ctr"/>
            <a:r>
              <a:rPr lang="vi-VN" sz="3600" b="1" kern="10" dirty="0">
                <a:ln w="9525">
                  <a:solidFill>
                    <a:srgbClr val="7030A0"/>
                  </a:solidFill>
                  <a:round/>
                  <a:headEnd/>
                  <a:tailEnd/>
                </a:ln>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TIẾT 45</a:t>
            </a:r>
          </a:p>
          <a:p>
            <a:pPr algn="ctr"/>
            <a:r>
              <a:rPr lang="en-US" sz="3600" b="1" kern="10" dirty="0">
                <a:ln w="9525">
                  <a:solidFill>
                    <a:srgbClr val="7030A0"/>
                  </a:solidFill>
                  <a:round/>
                  <a:headEnd/>
                  <a:tailEnd/>
                </a:ln>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BÀI THỰC HÀNH 6</a:t>
            </a:r>
            <a:r>
              <a:rPr lang="vi-VN" sz="3600" b="1" kern="10" dirty="0">
                <a:ln w="9525">
                  <a:solidFill>
                    <a:srgbClr val="7030A0"/>
                  </a:solidFill>
                  <a:round/>
                  <a:headEnd/>
                  <a:tailEnd/>
                </a:ln>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(tiếp) </a:t>
            </a:r>
            <a:endParaRPr lang="en-US" sz="3600" b="1" kern="10" dirty="0">
              <a:ln w="9525">
                <a:solidFill>
                  <a:srgbClr val="7030A0"/>
                </a:solidFill>
                <a:round/>
                <a:headEnd/>
                <a:tailEnd/>
              </a:ln>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en-US" sz="3600" b="1" kern="10" dirty="0">
                <a:ln w="9525">
                  <a:solidFill>
                    <a:srgbClr val="7030A0"/>
                  </a:solidFill>
                  <a:round/>
                  <a:headEnd/>
                  <a:tailEnd/>
                </a:ln>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CHỈNH SỬA VĂN BẢN</a:t>
            </a:r>
          </a:p>
        </p:txBody>
      </p:sp>
      <p:pic>
        <p:nvPicPr>
          <p:cNvPr id="1026" name="Picture 2" descr="Kết quả hình ảnh cho logo thcs đô thị việt hưng">
            <a:extLst>
              <a:ext uri="{FF2B5EF4-FFF2-40B4-BE49-F238E27FC236}">
                <a16:creationId xmlns:a16="http://schemas.microsoft.com/office/drawing/2014/main" id="{9690E19E-1581-45D3-B3B0-D12AD81D56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2636" y="434837"/>
            <a:ext cx="1801260" cy="14410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34384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bwMode="auto">
          <a:xfrm>
            <a:off x="4727575" y="1341439"/>
            <a:ext cx="3117850" cy="53553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000" tIns="45720" rIns="54000" bIns="45720" numCol="1" rtlCol="0" anchor="t" anchorCtr="0" compatLnSpc="1">
            <a:prstTxWarp prst="textNoShape">
              <a:avLst/>
            </a:prstTxWarp>
            <a:spAutoFit/>
          </a:bodyPr>
          <a:lstStyle/>
          <a:p>
            <a:r>
              <a:rPr lang="vi-VN" altLang="en-US" sz="3200" b="1" u="sng" dirty="0">
                <a:solidFill>
                  <a:srgbClr val="3333CC"/>
                </a:solidFill>
                <a:effectLst>
                  <a:outerShdw blurRad="38100" dist="38100" dir="2700000" algn="tl">
                    <a:srgbClr val="C0C0C0"/>
                  </a:outerShdw>
                </a:effectLst>
              </a:rPr>
              <a:t>Bài</a:t>
            </a:r>
            <a:r>
              <a:rPr lang="en-US" altLang="en-US" sz="3200" b="1" u="sng" dirty="0">
                <a:solidFill>
                  <a:srgbClr val="3333CC"/>
                </a:solidFill>
                <a:effectLst>
                  <a:outerShdw blurRad="38100" dist="38100" dir="2700000" algn="tl">
                    <a:srgbClr val="C0C0C0"/>
                  </a:outerShdw>
                </a:effectLst>
              </a:rPr>
              <a:t> </a:t>
            </a:r>
            <a:r>
              <a:rPr lang="vi-VN" altLang="en-US" sz="3200" b="1" u="sng" dirty="0">
                <a:solidFill>
                  <a:srgbClr val="3333CC"/>
                </a:solidFill>
                <a:effectLst>
                  <a:outerShdw blurRad="38100" dist="38100" dir="2700000" algn="tl">
                    <a:srgbClr val="C0C0C0"/>
                  </a:outerShdw>
                </a:effectLst>
              </a:rPr>
              <a:t>4</a:t>
            </a:r>
            <a:r>
              <a:rPr lang="en-US" altLang="en-US" sz="3200" b="1" u="sng" dirty="0">
                <a:solidFill>
                  <a:srgbClr val="3333CC"/>
                </a:solidFill>
                <a:effectLst>
                  <a:outerShdw blurRad="38100" dist="38100" dir="2700000" algn="tl">
                    <a:srgbClr val="C0C0C0"/>
                  </a:outerShdw>
                </a:effectLst>
              </a:rPr>
              <a:t>:</a:t>
            </a:r>
            <a:endParaRPr lang="en-US" altLang="en-US" sz="3200" b="1" dirty="0">
              <a:solidFill>
                <a:srgbClr val="FF0066"/>
              </a:solidFill>
            </a:endParaRPr>
          </a:p>
        </p:txBody>
      </p:sp>
      <p:sp>
        <p:nvSpPr>
          <p:cNvPr id="78851" name="Rectangle 3"/>
          <p:cNvSpPr>
            <a:spLocks noGrp="1" noChangeArrowheads="1"/>
          </p:cNvSpPr>
          <p:nvPr>
            <p:ph idx="1"/>
          </p:nvPr>
        </p:nvSpPr>
        <p:spPr bwMode="auto">
          <a:xfrm>
            <a:off x="2279651" y="2100263"/>
            <a:ext cx="7777163" cy="996170"/>
          </a:xfrm>
          <a:solidFill>
            <a:srgbClr val="FFFFFF"/>
          </a:solidFill>
          <a:ln>
            <a:solidFill>
              <a:srgbClr val="000000"/>
            </a:solidFill>
            <a:miter lim="800000"/>
            <a:headEnd/>
            <a:tailEnd/>
          </a:ln>
        </p:spPr>
        <p:txBody>
          <a:bodyPr vert="horz" wrap="square" lIns="91440" tIns="45720" rIns="91440" bIns="45720" numCol="1" rtlCol="0" anchor="t" anchorCtr="0" compatLnSpc="1">
            <a:prstTxWarp prst="textNoShape">
              <a:avLst/>
            </a:prstTxWarp>
            <a:spAutoFit/>
          </a:bodyPr>
          <a:lstStyle/>
          <a:p>
            <a:pPr algn="ctr">
              <a:buFontTx/>
              <a:buNone/>
            </a:pPr>
            <a:r>
              <a:rPr lang="en-US" altLang="en-US" sz="2800" b="1" i="1" dirty="0">
                <a:solidFill>
                  <a:srgbClr val="009900"/>
                </a:solidFill>
                <a:latin typeface="+mj-lt"/>
              </a:rPr>
              <a:t>   </a:t>
            </a:r>
            <a:r>
              <a:rPr lang="vi-VN" altLang="en-US" sz="2800" b="1" i="1" dirty="0">
                <a:solidFill>
                  <a:srgbClr val="009900"/>
                </a:solidFill>
                <a:latin typeface="+mj-lt"/>
              </a:rPr>
              <a:t>b) </a:t>
            </a:r>
            <a:r>
              <a:rPr lang="en-US" altLang="en-US" sz="2800" b="1" i="1" dirty="0" err="1">
                <a:solidFill>
                  <a:srgbClr val="009900"/>
                </a:solidFill>
                <a:latin typeface="Times New Roman" panose="02020603050405020304" pitchFamily="18" charset="0"/>
                <a:cs typeface="Times New Roman" panose="02020603050405020304" pitchFamily="18" charset="0"/>
              </a:rPr>
              <a:t>Em</a:t>
            </a:r>
            <a:r>
              <a:rPr lang="en-US" altLang="en-US" sz="2800" b="1" i="1" dirty="0">
                <a:solidFill>
                  <a:srgbClr val="009900"/>
                </a:solidFill>
                <a:latin typeface="Times New Roman" panose="02020603050405020304" pitchFamily="18" charset="0"/>
                <a:cs typeface="Times New Roman" panose="02020603050405020304" pitchFamily="18" charset="0"/>
              </a:rPr>
              <a:t> </a:t>
            </a:r>
            <a:r>
              <a:rPr lang="en-US" altLang="en-US" sz="2800" b="1" i="1" dirty="0" err="1">
                <a:solidFill>
                  <a:srgbClr val="009900"/>
                </a:solidFill>
                <a:latin typeface="Times New Roman" panose="02020603050405020304" pitchFamily="18" charset="0"/>
                <a:cs typeface="Times New Roman" panose="02020603050405020304" pitchFamily="18" charset="0"/>
              </a:rPr>
              <a:t>hãy</a:t>
            </a:r>
            <a:r>
              <a:rPr lang="en-US" altLang="en-US" sz="2800" b="1" i="1" dirty="0">
                <a:solidFill>
                  <a:srgbClr val="009900"/>
                </a:solidFill>
                <a:latin typeface="Times New Roman" panose="02020603050405020304" pitchFamily="18" charset="0"/>
                <a:cs typeface="Times New Roman" panose="02020603050405020304" pitchFamily="18" charset="0"/>
              </a:rPr>
              <a:t> </a:t>
            </a:r>
            <a:r>
              <a:rPr lang="en-US" altLang="en-US" sz="2800" b="1" i="1" dirty="0" err="1">
                <a:solidFill>
                  <a:srgbClr val="009900"/>
                </a:solidFill>
                <a:latin typeface="Times New Roman" panose="02020603050405020304" pitchFamily="18" charset="0"/>
                <a:cs typeface="Times New Roman" panose="02020603050405020304" pitchFamily="18" charset="0"/>
              </a:rPr>
              <a:t>thay</a:t>
            </a:r>
            <a:r>
              <a:rPr lang="en-US" altLang="en-US" sz="2800" b="1" i="1" dirty="0">
                <a:solidFill>
                  <a:srgbClr val="009900"/>
                </a:solidFill>
                <a:latin typeface="Times New Roman" panose="02020603050405020304" pitchFamily="18" charset="0"/>
                <a:cs typeface="Times New Roman" panose="02020603050405020304" pitchFamily="18" charset="0"/>
              </a:rPr>
              <a:t> </a:t>
            </a:r>
            <a:r>
              <a:rPr lang="en-US" altLang="en-US" sz="2800" b="1" i="1" dirty="0" err="1">
                <a:solidFill>
                  <a:srgbClr val="009900"/>
                </a:solidFill>
                <a:latin typeface="Times New Roman" panose="02020603050405020304" pitchFamily="18" charset="0"/>
                <a:cs typeface="Times New Roman" panose="02020603050405020304" pitchFamily="18" charset="0"/>
              </a:rPr>
              <a:t>thế</a:t>
            </a:r>
            <a:r>
              <a:rPr lang="en-US" altLang="en-US" sz="2800" b="1" i="1" dirty="0">
                <a:solidFill>
                  <a:srgbClr val="009900"/>
                </a:solidFill>
                <a:latin typeface="Times New Roman" panose="02020603050405020304" pitchFamily="18" charset="0"/>
                <a:cs typeface="Times New Roman" panose="02020603050405020304" pitchFamily="18" charset="0"/>
              </a:rPr>
              <a:t> </a:t>
            </a:r>
            <a:r>
              <a:rPr lang="en-US" altLang="en-US" sz="2800" b="1" i="1" dirty="0" err="1">
                <a:solidFill>
                  <a:srgbClr val="009900"/>
                </a:solidFill>
                <a:latin typeface="Times New Roman" panose="02020603050405020304" pitchFamily="18" charset="0"/>
                <a:cs typeface="Times New Roman" panose="02020603050405020304" pitchFamily="18" charset="0"/>
              </a:rPr>
              <a:t>từ</a:t>
            </a:r>
            <a:r>
              <a:rPr lang="en-US" altLang="en-US" sz="2800" b="1" i="1" dirty="0">
                <a:solidFill>
                  <a:srgbClr val="009900"/>
                </a:solidFill>
                <a:latin typeface="Times New Roman" panose="02020603050405020304" pitchFamily="18" charset="0"/>
                <a:cs typeface="Times New Roman" panose="02020603050405020304" pitchFamily="18" charset="0"/>
              </a:rPr>
              <a:t> </a:t>
            </a:r>
            <a:r>
              <a:rPr lang="en-US" altLang="en-US" sz="2800" b="1" i="1" dirty="0">
                <a:solidFill>
                  <a:srgbClr val="FF6600"/>
                </a:solidFill>
                <a:latin typeface="Times New Roman" panose="02020603050405020304" pitchFamily="18" charset="0"/>
                <a:cs typeface="Times New Roman" panose="02020603050405020304" pitchFamily="18" charset="0"/>
              </a:rPr>
              <a:t>“</a:t>
            </a:r>
            <a:r>
              <a:rPr lang="en-US" altLang="en-US" sz="2800" b="1" i="1" dirty="0" err="1">
                <a:solidFill>
                  <a:srgbClr val="FF6600"/>
                </a:solidFill>
                <a:latin typeface="Times New Roman" panose="02020603050405020304" pitchFamily="18" charset="0"/>
                <a:cs typeface="Times New Roman" panose="02020603050405020304" pitchFamily="18" charset="0"/>
              </a:rPr>
              <a:t>trong</a:t>
            </a:r>
            <a:r>
              <a:rPr lang="en-US" altLang="en-US" sz="2800" b="1" i="1" dirty="0">
                <a:solidFill>
                  <a:srgbClr val="FF6600"/>
                </a:solidFill>
                <a:latin typeface="Times New Roman" panose="02020603050405020304" pitchFamily="18" charset="0"/>
                <a:cs typeface="Times New Roman" panose="02020603050405020304" pitchFamily="18" charset="0"/>
              </a:rPr>
              <a:t>”</a:t>
            </a:r>
            <a:r>
              <a:rPr lang="en-US" altLang="en-US" sz="2800" b="1" i="1" dirty="0">
                <a:solidFill>
                  <a:srgbClr val="009900"/>
                </a:solidFill>
                <a:latin typeface="Times New Roman" panose="02020603050405020304" pitchFamily="18" charset="0"/>
                <a:cs typeface="Times New Roman" panose="02020603050405020304" pitchFamily="18" charset="0"/>
              </a:rPr>
              <a:t> </a:t>
            </a:r>
            <a:r>
              <a:rPr lang="en-US" altLang="en-US" sz="2800" b="1" i="1" dirty="0" err="1">
                <a:solidFill>
                  <a:srgbClr val="009900"/>
                </a:solidFill>
                <a:latin typeface="Times New Roman" panose="02020603050405020304" pitchFamily="18" charset="0"/>
                <a:cs typeface="Times New Roman" panose="02020603050405020304" pitchFamily="18" charset="0"/>
              </a:rPr>
              <a:t>trong</a:t>
            </a:r>
            <a:r>
              <a:rPr lang="en-US" altLang="en-US" sz="2800" b="1" i="1" dirty="0">
                <a:solidFill>
                  <a:srgbClr val="009900"/>
                </a:solidFill>
                <a:latin typeface="Times New Roman" panose="02020603050405020304" pitchFamily="18" charset="0"/>
                <a:cs typeface="Times New Roman" panose="02020603050405020304" pitchFamily="18" charset="0"/>
              </a:rPr>
              <a:t> </a:t>
            </a:r>
            <a:r>
              <a:rPr lang="en-US" altLang="en-US" sz="2800" b="1" i="1" dirty="0" err="1">
                <a:solidFill>
                  <a:srgbClr val="009900"/>
                </a:solidFill>
                <a:latin typeface="Times New Roman" panose="02020603050405020304" pitchFamily="18" charset="0"/>
                <a:cs typeface="Times New Roman" panose="02020603050405020304" pitchFamily="18" charset="0"/>
              </a:rPr>
              <a:t>bốn</a:t>
            </a:r>
            <a:r>
              <a:rPr lang="en-US" altLang="en-US" sz="2800" b="1" i="1" dirty="0">
                <a:solidFill>
                  <a:srgbClr val="009900"/>
                </a:solidFill>
                <a:latin typeface="Times New Roman" panose="02020603050405020304" pitchFamily="18" charset="0"/>
                <a:cs typeface="Times New Roman" panose="02020603050405020304" pitchFamily="18" charset="0"/>
              </a:rPr>
              <a:t> </a:t>
            </a:r>
            <a:r>
              <a:rPr lang="en-US" altLang="en-US" sz="2800" b="1" i="1" dirty="0" err="1">
                <a:solidFill>
                  <a:srgbClr val="009900"/>
                </a:solidFill>
                <a:latin typeface="Times New Roman" panose="02020603050405020304" pitchFamily="18" charset="0"/>
                <a:cs typeface="Times New Roman" panose="02020603050405020304" pitchFamily="18" charset="0"/>
              </a:rPr>
              <a:t>câu</a:t>
            </a:r>
            <a:r>
              <a:rPr lang="en-US" altLang="en-US" sz="2800" b="1" i="1" dirty="0">
                <a:solidFill>
                  <a:srgbClr val="009900"/>
                </a:solidFill>
                <a:latin typeface="Times New Roman" panose="02020603050405020304" pitchFamily="18" charset="0"/>
                <a:cs typeface="Times New Roman" panose="02020603050405020304" pitchFamily="18" charset="0"/>
              </a:rPr>
              <a:t> </a:t>
            </a:r>
          </a:p>
          <a:p>
            <a:pPr algn="ctr">
              <a:buFontTx/>
              <a:buNone/>
            </a:pPr>
            <a:r>
              <a:rPr lang="en-US" altLang="en-US" sz="2800" b="1" i="1" dirty="0">
                <a:solidFill>
                  <a:srgbClr val="009900"/>
                </a:solidFill>
                <a:latin typeface="Times New Roman" panose="02020603050405020304" pitchFamily="18" charset="0"/>
                <a:cs typeface="Times New Roman" panose="02020603050405020304" pitchFamily="18" charset="0"/>
              </a:rPr>
              <a:t>   ca </a:t>
            </a:r>
            <a:r>
              <a:rPr lang="en-US" altLang="en-US" sz="2800" b="1" i="1" dirty="0" err="1">
                <a:solidFill>
                  <a:srgbClr val="009900"/>
                </a:solidFill>
                <a:latin typeface="Times New Roman" panose="02020603050405020304" pitchFamily="18" charset="0"/>
                <a:cs typeface="Times New Roman" panose="02020603050405020304" pitchFamily="18" charset="0"/>
              </a:rPr>
              <a:t>dao</a:t>
            </a:r>
            <a:r>
              <a:rPr lang="en-US" altLang="en-US" sz="2800" b="1" i="1" dirty="0">
                <a:solidFill>
                  <a:srgbClr val="009900"/>
                </a:solidFill>
                <a:latin typeface="Times New Roman" panose="02020603050405020304" pitchFamily="18" charset="0"/>
                <a:cs typeface="Times New Roman" panose="02020603050405020304" pitchFamily="18" charset="0"/>
              </a:rPr>
              <a:t> </a:t>
            </a:r>
            <a:r>
              <a:rPr lang="en-US" altLang="en-US" sz="2800" b="1" i="1" dirty="0" err="1">
                <a:solidFill>
                  <a:srgbClr val="009900"/>
                </a:solidFill>
                <a:latin typeface="Times New Roman" panose="02020603050405020304" pitchFamily="18" charset="0"/>
                <a:cs typeface="Times New Roman" panose="02020603050405020304" pitchFamily="18" charset="0"/>
              </a:rPr>
              <a:t>dưới</a:t>
            </a:r>
            <a:r>
              <a:rPr lang="en-US" altLang="en-US" sz="2800" b="1" i="1" dirty="0">
                <a:solidFill>
                  <a:srgbClr val="009900"/>
                </a:solidFill>
                <a:latin typeface="Times New Roman" panose="02020603050405020304" pitchFamily="18" charset="0"/>
                <a:cs typeface="Times New Roman" panose="02020603050405020304" pitchFamily="18" charset="0"/>
              </a:rPr>
              <a:t> </a:t>
            </a:r>
            <a:r>
              <a:rPr lang="en-US" altLang="en-US" sz="2800" b="1" i="1" dirty="0" err="1">
                <a:solidFill>
                  <a:srgbClr val="009900"/>
                </a:solidFill>
                <a:latin typeface="Times New Roman" panose="02020603050405020304" pitchFamily="18" charset="0"/>
                <a:cs typeface="Times New Roman" panose="02020603050405020304" pitchFamily="18" charset="0"/>
              </a:rPr>
              <a:t>đây</a:t>
            </a:r>
            <a:r>
              <a:rPr lang="en-US" altLang="en-US" sz="2800" b="1" i="1" dirty="0">
                <a:solidFill>
                  <a:srgbClr val="009900"/>
                </a:solidFill>
                <a:latin typeface="Times New Roman" panose="02020603050405020304" pitchFamily="18" charset="0"/>
                <a:cs typeface="Times New Roman" panose="02020603050405020304" pitchFamily="18" charset="0"/>
              </a:rPr>
              <a:t> </a:t>
            </a:r>
            <a:r>
              <a:rPr lang="en-US" altLang="en-US" sz="2800" b="1" i="1" dirty="0" err="1">
                <a:solidFill>
                  <a:srgbClr val="009900"/>
                </a:solidFill>
                <a:latin typeface="Times New Roman" panose="02020603050405020304" pitchFamily="18" charset="0"/>
                <a:cs typeface="Times New Roman" panose="02020603050405020304" pitchFamily="18" charset="0"/>
              </a:rPr>
              <a:t>thành</a:t>
            </a:r>
            <a:r>
              <a:rPr lang="en-US" altLang="en-US" sz="2800" b="1" i="1" dirty="0">
                <a:solidFill>
                  <a:srgbClr val="009900"/>
                </a:solidFill>
                <a:latin typeface="Times New Roman" panose="02020603050405020304" pitchFamily="18" charset="0"/>
                <a:cs typeface="Times New Roman" panose="02020603050405020304" pitchFamily="18" charset="0"/>
              </a:rPr>
              <a:t> </a:t>
            </a:r>
            <a:r>
              <a:rPr lang="en-US" altLang="en-US" sz="2800" b="1" i="1" dirty="0" err="1">
                <a:solidFill>
                  <a:srgbClr val="009900"/>
                </a:solidFill>
                <a:latin typeface="Times New Roman" panose="02020603050405020304" pitchFamily="18" charset="0"/>
                <a:cs typeface="Times New Roman" panose="02020603050405020304" pitchFamily="18" charset="0"/>
              </a:rPr>
              <a:t>từ</a:t>
            </a:r>
            <a:r>
              <a:rPr lang="en-US" altLang="en-US" sz="2800" b="1" i="1" dirty="0">
                <a:solidFill>
                  <a:srgbClr val="009900"/>
                </a:solidFill>
                <a:latin typeface="Times New Roman" panose="02020603050405020304" pitchFamily="18" charset="0"/>
                <a:cs typeface="Times New Roman" panose="02020603050405020304" pitchFamily="18" charset="0"/>
              </a:rPr>
              <a:t> </a:t>
            </a:r>
            <a:r>
              <a:rPr lang="en-US" altLang="en-US" sz="2800" b="1" i="1" dirty="0">
                <a:solidFill>
                  <a:srgbClr val="FF6600"/>
                </a:solidFill>
                <a:latin typeface="Times New Roman" panose="02020603050405020304" pitchFamily="18" charset="0"/>
                <a:cs typeface="Times New Roman" panose="02020603050405020304" pitchFamily="18" charset="0"/>
              </a:rPr>
              <a:t>“</a:t>
            </a:r>
            <a:r>
              <a:rPr lang="en-US" altLang="en-US" sz="2800" b="1" i="1" dirty="0" err="1">
                <a:solidFill>
                  <a:srgbClr val="FF6600"/>
                </a:solidFill>
                <a:latin typeface="Times New Roman" panose="02020603050405020304" pitchFamily="18" charset="0"/>
                <a:cs typeface="Times New Roman" panose="02020603050405020304" pitchFamily="18" charset="0"/>
              </a:rPr>
              <a:t>trông</a:t>
            </a:r>
            <a:r>
              <a:rPr lang="en-US" altLang="en-US" sz="2800" b="1" i="1" dirty="0">
                <a:solidFill>
                  <a:srgbClr val="FF6600"/>
                </a:solidFill>
                <a:latin typeface="Times New Roman" panose="02020603050405020304" pitchFamily="18" charset="0"/>
                <a:cs typeface="Times New Roman" panose="02020603050405020304" pitchFamily="18" charset="0"/>
              </a:rPr>
              <a:t>”</a:t>
            </a:r>
          </a:p>
        </p:txBody>
      </p:sp>
      <p:sp>
        <p:nvSpPr>
          <p:cNvPr id="5" name="Rectangle 4">
            <a:extLst>
              <a:ext uri="{FF2B5EF4-FFF2-40B4-BE49-F238E27FC236}">
                <a16:creationId xmlns:a16="http://schemas.microsoft.com/office/drawing/2014/main" id="{AE297449-0141-48B8-B98E-DF8F28A16A20}"/>
              </a:ext>
            </a:extLst>
          </p:cNvPr>
          <p:cNvSpPr>
            <a:spLocks noChangeArrowheads="1"/>
          </p:cNvSpPr>
          <p:nvPr/>
        </p:nvSpPr>
        <p:spPr bwMode="auto">
          <a:xfrm>
            <a:off x="1774826" y="3998914"/>
            <a:ext cx="8424863" cy="1812925"/>
          </a:xfrm>
          <a:prstGeom prst="rect">
            <a:avLst/>
          </a:prstGeom>
          <a:solidFill>
            <a:srgbClr val="FFFF99"/>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en-US" altLang="en-US" sz="2800" dirty="0" err="1">
                <a:solidFill>
                  <a:srgbClr val="0033CC"/>
                </a:solidFill>
                <a:latin typeface="Times New Roman" panose="02020603050405020304" pitchFamily="18" charset="0"/>
                <a:cs typeface="Times New Roman" panose="02020603050405020304" pitchFamily="18" charset="0"/>
              </a:rPr>
              <a:t>Người</a:t>
            </a:r>
            <a:r>
              <a:rPr lang="en-US" altLang="en-US" sz="2800" dirty="0">
                <a:solidFill>
                  <a:srgbClr val="0033CC"/>
                </a:solidFill>
                <a:latin typeface="Times New Roman" panose="02020603050405020304" pitchFamily="18" charset="0"/>
                <a:cs typeface="Times New Roman" panose="02020603050405020304" pitchFamily="18" charset="0"/>
              </a:rPr>
              <a:t> ta </a:t>
            </a:r>
            <a:r>
              <a:rPr lang="en-US" altLang="en-US" sz="2800" dirty="0" err="1">
                <a:solidFill>
                  <a:srgbClr val="0033CC"/>
                </a:solidFill>
                <a:latin typeface="Times New Roman" panose="02020603050405020304" pitchFamily="18" charset="0"/>
                <a:cs typeface="Times New Roman" panose="02020603050405020304" pitchFamily="18" charset="0"/>
              </a:rPr>
              <a:t>đi</a:t>
            </a: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dirty="0" err="1">
                <a:solidFill>
                  <a:srgbClr val="0033CC"/>
                </a:solidFill>
                <a:latin typeface="Times New Roman" panose="02020603050405020304" pitchFamily="18" charset="0"/>
                <a:cs typeface="Times New Roman" panose="02020603050405020304" pitchFamily="18" charset="0"/>
              </a:rPr>
              <a:t>cáy</a:t>
            </a: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dirty="0" err="1">
                <a:solidFill>
                  <a:srgbClr val="0033CC"/>
                </a:solidFill>
                <a:latin typeface="Times New Roman" panose="02020603050405020304" pitchFamily="18" charset="0"/>
                <a:cs typeface="Times New Roman" panose="02020603050405020304" pitchFamily="18" charset="0"/>
              </a:rPr>
              <a:t>lấy</a:t>
            </a: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dirty="0" err="1">
                <a:solidFill>
                  <a:srgbClr val="0033CC"/>
                </a:solidFill>
                <a:latin typeface="Times New Roman" panose="02020603050405020304" pitchFamily="18" charset="0"/>
                <a:cs typeface="Times New Roman" panose="02020603050405020304" pitchFamily="18" charset="0"/>
              </a:rPr>
              <a:t>công</a:t>
            </a:r>
            <a:endParaRPr lang="en-US" altLang="en-US" sz="2800" dirty="0">
              <a:solidFill>
                <a:srgbClr val="0033CC"/>
              </a:solidFill>
              <a:latin typeface="Times New Roman" panose="02020603050405020304" pitchFamily="18" charset="0"/>
              <a:cs typeface="Times New Roman" panose="02020603050405020304" pitchFamily="18" charset="0"/>
            </a:endParaRPr>
          </a:p>
          <a:p>
            <a:pPr algn="ctr"/>
            <a:r>
              <a:rPr lang="en-US" altLang="en-US" sz="2800" dirty="0" err="1">
                <a:solidFill>
                  <a:srgbClr val="0033CC"/>
                </a:solidFill>
                <a:latin typeface="Times New Roman" panose="02020603050405020304" pitchFamily="18" charset="0"/>
                <a:cs typeface="Times New Roman" panose="02020603050405020304" pitchFamily="18" charset="0"/>
              </a:rPr>
              <a:t>Tôi</a:t>
            </a:r>
            <a:r>
              <a:rPr lang="en-US" altLang="en-US" sz="2800" dirty="0">
                <a:solidFill>
                  <a:srgbClr val="0033CC"/>
                </a:solidFill>
                <a:latin typeface="Times New Roman" panose="02020603050405020304" pitchFamily="18" charset="0"/>
                <a:cs typeface="Times New Roman" panose="02020603050405020304" pitchFamily="18" charset="0"/>
              </a:rPr>
              <a:t> nay </a:t>
            </a:r>
            <a:r>
              <a:rPr lang="en-US" altLang="en-US" sz="2800" dirty="0" err="1">
                <a:solidFill>
                  <a:srgbClr val="0033CC"/>
                </a:solidFill>
                <a:latin typeface="Times New Roman" panose="02020603050405020304" pitchFamily="18" charset="0"/>
                <a:cs typeface="Times New Roman" panose="02020603050405020304" pitchFamily="18" charset="0"/>
              </a:rPr>
              <a:t>đi</a:t>
            </a: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dirty="0" err="1">
                <a:solidFill>
                  <a:srgbClr val="0033CC"/>
                </a:solidFill>
                <a:latin typeface="Times New Roman" panose="02020603050405020304" pitchFamily="18" charset="0"/>
                <a:cs typeface="Times New Roman" panose="02020603050405020304" pitchFamily="18" charset="0"/>
              </a:rPr>
              <a:t>cáy</a:t>
            </a: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dirty="0" err="1">
                <a:solidFill>
                  <a:srgbClr val="0033CC"/>
                </a:solidFill>
                <a:latin typeface="Times New Roman" panose="02020603050405020304" pitchFamily="18" charset="0"/>
                <a:cs typeface="Times New Roman" panose="02020603050405020304" pitchFamily="18" charset="0"/>
              </a:rPr>
              <a:t>còn</a:t>
            </a: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dirty="0" err="1">
                <a:solidFill>
                  <a:srgbClr val="0033CC"/>
                </a:solidFill>
                <a:latin typeface="Times New Roman" panose="02020603050405020304" pitchFamily="18" charset="0"/>
                <a:cs typeface="Times New Roman" panose="02020603050405020304" pitchFamily="18" charset="0"/>
              </a:rPr>
              <a:t>trông</a:t>
            </a: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dirty="0" err="1">
                <a:solidFill>
                  <a:srgbClr val="0033CC"/>
                </a:solidFill>
                <a:latin typeface="Times New Roman" panose="02020603050405020304" pitchFamily="18" charset="0"/>
                <a:cs typeface="Times New Roman" panose="02020603050405020304" pitchFamily="18" charset="0"/>
              </a:rPr>
              <a:t>nhiều</a:t>
            </a: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dirty="0" err="1">
                <a:solidFill>
                  <a:srgbClr val="0033CC"/>
                </a:solidFill>
                <a:latin typeface="Times New Roman" panose="02020603050405020304" pitchFamily="18" charset="0"/>
                <a:cs typeface="Times New Roman" panose="02020603050405020304" pitchFamily="18" charset="0"/>
              </a:rPr>
              <a:t>bề</a:t>
            </a:r>
            <a:endParaRPr lang="en-US" altLang="en-US" sz="2800" dirty="0">
              <a:solidFill>
                <a:srgbClr val="0033CC"/>
              </a:solidFill>
              <a:latin typeface="Times New Roman" panose="02020603050405020304" pitchFamily="18" charset="0"/>
              <a:cs typeface="Times New Roman" panose="02020603050405020304" pitchFamily="18" charset="0"/>
            </a:endParaRPr>
          </a:p>
          <a:p>
            <a:pPr algn="ctr"/>
            <a:r>
              <a:rPr lang="en-US" altLang="en-US" sz="2800" dirty="0" err="1">
                <a:solidFill>
                  <a:srgbClr val="0033CC"/>
                </a:solidFill>
                <a:latin typeface="Times New Roman" panose="02020603050405020304" pitchFamily="18" charset="0"/>
                <a:cs typeface="Times New Roman" panose="02020603050405020304" pitchFamily="18" charset="0"/>
              </a:rPr>
              <a:t>Trong</a:t>
            </a: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dirty="0" err="1">
                <a:solidFill>
                  <a:srgbClr val="0033CC"/>
                </a:solidFill>
                <a:latin typeface="Times New Roman" panose="02020603050405020304" pitchFamily="18" charset="0"/>
                <a:cs typeface="Times New Roman" panose="02020603050405020304" pitchFamily="18" charset="0"/>
              </a:rPr>
              <a:t>trời</a:t>
            </a: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dirty="0" err="1">
                <a:solidFill>
                  <a:srgbClr val="0033CC"/>
                </a:solidFill>
                <a:latin typeface="Times New Roman" panose="02020603050405020304" pitchFamily="18" charset="0"/>
                <a:cs typeface="Times New Roman" panose="02020603050405020304" pitchFamily="18" charset="0"/>
              </a:rPr>
              <a:t>trong</a:t>
            </a: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dirty="0" err="1">
                <a:solidFill>
                  <a:srgbClr val="0033CC"/>
                </a:solidFill>
                <a:latin typeface="Times New Roman" panose="02020603050405020304" pitchFamily="18" charset="0"/>
                <a:cs typeface="Times New Roman" panose="02020603050405020304" pitchFamily="18" charset="0"/>
              </a:rPr>
              <a:t>đất</a:t>
            </a: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dirty="0" err="1">
                <a:solidFill>
                  <a:srgbClr val="0033CC"/>
                </a:solidFill>
                <a:latin typeface="Times New Roman" panose="02020603050405020304" pitchFamily="18" charset="0"/>
                <a:cs typeface="Times New Roman" panose="02020603050405020304" pitchFamily="18" charset="0"/>
              </a:rPr>
              <a:t>trong</a:t>
            </a: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dirty="0" err="1">
                <a:solidFill>
                  <a:srgbClr val="0033CC"/>
                </a:solidFill>
                <a:latin typeface="Times New Roman" panose="02020603050405020304" pitchFamily="18" charset="0"/>
                <a:cs typeface="Times New Roman" panose="02020603050405020304" pitchFamily="18" charset="0"/>
              </a:rPr>
              <a:t>mây</a:t>
            </a:r>
            <a:endParaRPr lang="en-US" altLang="en-US" sz="2800" dirty="0">
              <a:solidFill>
                <a:srgbClr val="0033CC"/>
              </a:solidFill>
              <a:latin typeface="Times New Roman" panose="02020603050405020304" pitchFamily="18" charset="0"/>
              <a:cs typeface="Times New Roman" panose="02020603050405020304" pitchFamily="18" charset="0"/>
            </a:endParaRPr>
          </a:p>
          <a:p>
            <a:pPr algn="ctr"/>
            <a:r>
              <a:rPr lang="en-US" altLang="en-US" sz="2800" dirty="0" err="1">
                <a:solidFill>
                  <a:srgbClr val="0033CC"/>
                </a:solidFill>
                <a:latin typeface="Times New Roman" panose="02020603050405020304" pitchFamily="18" charset="0"/>
                <a:cs typeface="Times New Roman" panose="02020603050405020304" pitchFamily="18" charset="0"/>
              </a:rPr>
              <a:t>Trong</a:t>
            </a: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dirty="0" err="1">
                <a:solidFill>
                  <a:srgbClr val="0033CC"/>
                </a:solidFill>
                <a:latin typeface="Times New Roman" panose="02020603050405020304" pitchFamily="18" charset="0"/>
                <a:cs typeface="Times New Roman" panose="02020603050405020304" pitchFamily="18" charset="0"/>
              </a:rPr>
              <a:t>mưa</a:t>
            </a: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dirty="0" err="1">
                <a:solidFill>
                  <a:srgbClr val="0033CC"/>
                </a:solidFill>
                <a:latin typeface="Times New Roman" panose="02020603050405020304" pitchFamily="18" charset="0"/>
                <a:cs typeface="Times New Roman" panose="02020603050405020304" pitchFamily="18" charset="0"/>
              </a:rPr>
              <a:t>trong</a:t>
            </a: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dirty="0" err="1">
                <a:solidFill>
                  <a:srgbClr val="0033CC"/>
                </a:solidFill>
                <a:latin typeface="Times New Roman" panose="02020603050405020304" pitchFamily="18" charset="0"/>
                <a:cs typeface="Times New Roman" panose="02020603050405020304" pitchFamily="18" charset="0"/>
              </a:rPr>
              <a:t>nắng</a:t>
            </a: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dirty="0" err="1">
                <a:solidFill>
                  <a:srgbClr val="0033CC"/>
                </a:solidFill>
                <a:latin typeface="Times New Roman" panose="02020603050405020304" pitchFamily="18" charset="0"/>
                <a:cs typeface="Times New Roman" panose="02020603050405020304" pitchFamily="18" charset="0"/>
              </a:rPr>
              <a:t>trong</a:t>
            </a: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dirty="0" err="1">
                <a:solidFill>
                  <a:srgbClr val="0033CC"/>
                </a:solidFill>
                <a:latin typeface="Times New Roman" panose="02020603050405020304" pitchFamily="18" charset="0"/>
                <a:cs typeface="Times New Roman" panose="02020603050405020304" pitchFamily="18" charset="0"/>
              </a:rPr>
              <a:t>ngày</a:t>
            </a: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dirty="0" err="1">
                <a:solidFill>
                  <a:srgbClr val="0033CC"/>
                </a:solidFill>
                <a:latin typeface="Times New Roman" panose="02020603050405020304" pitchFamily="18" charset="0"/>
                <a:cs typeface="Times New Roman" panose="02020603050405020304" pitchFamily="18" charset="0"/>
              </a:rPr>
              <a:t>trong</a:t>
            </a: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dirty="0" err="1">
                <a:solidFill>
                  <a:srgbClr val="0033CC"/>
                </a:solidFill>
                <a:latin typeface="Times New Roman" panose="02020603050405020304" pitchFamily="18" charset="0"/>
                <a:cs typeface="Times New Roman" panose="02020603050405020304" pitchFamily="18" charset="0"/>
              </a:rPr>
              <a:t>đêm</a:t>
            </a:r>
            <a:r>
              <a:rPr lang="en-US" altLang="en-US" sz="2800" dirty="0">
                <a:solidFill>
                  <a:srgbClr val="0033CC"/>
                </a:solidFill>
                <a:latin typeface="+mj-lt"/>
              </a:rPr>
              <a:t>.</a:t>
            </a:r>
          </a:p>
        </p:txBody>
      </p:sp>
    </p:spTree>
    <p:extLst>
      <p:ext uri="{BB962C8B-B14F-4D97-AF65-F5344CB8AC3E}">
        <p14:creationId xmlns:p14="http://schemas.microsoft.com/office/powerpoint/2010/main" val="11468795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ext Box 2"/>
          <p:cNvSpPr txBox="1">
            <a:spLocks noChangeArrowheads="1"/>
          </p:cNvSpPr>
          <p:nvPr/>
        </p:nvSpPr>
        <p:spPr bwMode="auto">
          <a:xfrm>
            <a:off x="2391862" y="428178"/>
            <a:ext cx="7921625"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vi-VN" altLang="en-US" sz="2400" b="1" u="sng" dirty="0">
                <a:solidFill>
                  <a:srgbClr val="3333CC"/>
                </a:solidFill>
                <a:effectLst>
                  <a:outerShdw blurRad="38100" dist="38100" dir="2700000" algn="tl">
                    <a:srgbClr val="C0C0C0"/>
                  </a:outerShdw>
                </a:effectLst>
                <a:latin typeface="Times New Roman" panose="02020603050405020304" pitchFamily="18" charset="0"/>
              </a:rPr>
              <a:t>Bài</a:t>
            </a:r>
            <a:r>
              <a:rPr lang="en-US" altLang="en-US" sz="2400" b="1" u="sng" dirty="0">
                <a:solidFill>
                  <a:srgbClr val="3333CC"/>
                </a:solidFill>
                <a:effectLst>
                  <a:outerShdw blurRad="38100" dist="38100" dir="2700000" algn="tl">
                    <a:srgbClr val="C0C0C0"/>
                  </a:outerShdw>
                </a:effectLst>
                <a:latin typeface="Times New Roman" panose="02020603050405020304" pitchFamily="18" charset="0"/>
              </a:rPr>
              <a:t> </a:t>
            </a:r>
            <a:r>
              <a:rPr lang="vi-VN" altLang="en-US" sz="2400" b="1" u="sng" dirty="0">
                <a:solidFill>
                  <a:srgbClr val="3333CC"/>
                </a:solidFill>
                <a:effectLst>
                  <a:outerShdw blurRad="38100" dist="38100" dir="2700000" algn="tl">
                    <a:srgbClr val="C0C0C0"/>
                  </a:outerShdw>
                </a:effectLst>
                <a:latin typeface="Times New Roman" panose="02020603050405020304" pitchFamily="18" charset="0"/>
              </a:rPr>
              <a:t>5</a:t>
            </a:r>
            <a:r>
              <a:rPr lang="en-US" altLang="en-US" sz="2400" b="1" u="sng" dirty="0">
                <a:solidFill>
                  <a:srgbClr val="3333CC"/>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a:t>
            </a:r>
            <a:r>
              <a:rPr lang="vi-VN" altLang="en-US" sz="2400" b="1" dirty="0">
                <a:solidFill>
                  <a:srgbClr val="3333CC"/>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400" b="1" dirty="0">
                <a:solidFill>
                  <a:schemeClr val="accent2"/>
                </a:solidFill>
                <a:latin typeface="Times New Roman" panose="02020603050405020304" pitchFamily="18" charset="0"/>
                <a:cs typeface="Times New Roman" panose="02020603050405020304" pitchFamily="18" charset="0"/>
              </a:rPr>
              <a:t>So</a:t>
            </a:r>
            <a:r>
              <a:rPr lang="vi-VN" altLang="en-US" sz="2400" b="1" dirty="0">
                <a:solidFill>
                  <a:schemeClr val="accent2"/>
                </a:solidFill>
                <a:latin typeface="Times New Roman" panose="02020603050405020304" pitchFamily="18" charset="0"/>
                <a:cs typeface="Times New Roman" panose="02020603050405020304" pitchFamily="18" charset="0"/>
              </a:rPr>
              <a:t>ạ</a:t>
            </a:r>
            <a:r>
              <a:rPr lang="en-US" altLang="en-US" sz="2400" b="1" dirty="0">
                <a:solidFill>
                  <a:schemeClr val="accent2"/>
                </a:solidFill>
                <a:latin typeface="Times New Roman" panose="02020603050405020304" pitchFamily="18" charset="0"/>
                <a:cs typeface="Times New Roman" panose="02020603050405020304" pitchFamily="18" charset="0"/>
              </a:rPr>
              <a:t>n </a:t>
            </a:r>
            <a:r>
              <a:rPr lang="en-US" altLang="en-US" sz="2400" b="1" dirty="0" err="1">
                <a:solidFill>
                  <a:schemeClr val="accent2"/>
                </a:solidFill>
                <a:latin typeface="Times New Roman" panose="02020603050405020304" pitchFamily="18" charset="0"/>
                <a:cs typeface="Times New Roman" panose="02020603050405020304" pitchFamily="18" charset="0"/>
              </a:rPr>
              <a:t>đoạn</a:t>
            </a:r>
            <a:r>
              <a:rPr lang="en-US" altLang="en-US" sz="2400" b="1" dirty="0">
                <a:solidFill>
                  <a:schemeClr val="accent2"/>
                </a:solidFill>
                <a:latin typeface="Times New Roman" panose="02020603050405020304" pitchFamily="18" charset="0"/>
                <a:cs typeface="Times New Roman" panose="02020603050405020304" pitchFamily="18" charset="0"/>
              </a:rPr>
              <a:t> </a:t>
            </a:r>
            <a:r>
              <a:rPr lang="en-US" altLang="en-US" sz="2400" b="1" dirty="0" err="1">
                <a:solidFill>
                  <a:schemeClr val="accent2"/>
                </a:solidFill>
                <a:latin typeface="Times New Roman" panose="02020603050405020304" pitchFamily="18" charset="0"/>
                <a:cs typeface="Times New Roman" panose="02020603050405020304" pitchFamily="18" charset="0"/>
              </a:rPr>
              <a:t>văn</a:t>
            </a:r>
            <a:r>
              <a:rPr lang="en-US" altLang="en-US" sz="2400" b="1" dirty="0">
                <a:solidFill>
                  <a:schemeClr val="accent2"/>
                </a:solidFill>
                <a:latin typeface="Times New Roman" panose="02020603050405020304" pitchFamily="18" charset="0"/>
                <a:cs typeface="Times New Roman" panose="02020603050405020304" pitchFamily="18" charset="0"/>
              </a:rPr>
              <a:t> </a:t>
            </a:r>
            <a:r>
              <a:rPr lang="en-US" altLang="en-US" sz="2400" b="1" dirty="0" err="1">
                <a:solidFill>
                  <a:schemeClr val="accent2"/>
                </a:solidFill>
                <a:latin typeface="Times New Roman" panose="02020603050405020304" pitchFamily="18" charset="0"/>
                <a:cs typeface="Times New Roman" panose="02020603050405020304" pitchFamily="18" charset="0"/>
              </a:rPr>
              <a:t>bản</a:t>
            </a:r>
            <a:r>
              <a:rPr lang="en-US" altLang="en-US" sz="2400" b="1" dirty="0">
                <a:solidFill>
                  <a:schemeClr val="accent2"/>
                </a:solidFill>
                <a:latin typeface="Times New Roman" panose="02020603050405020304" pitchFamily="18" charset="0"/>
                <a:cs typeface="Times New Roman" panose="02020603050405020304" pitchFamily="18" charset="0"/>
              </a:rPr>
              <a:t> </a:t>
            </a:r>
            <a:r>
              <a:rPr lang="en-US" altLang="en-US" sz="2400" b="1" dirty="0" err="1">
                <a:solidFill>
                  <a:schemeClr val="accent2"/>
                </a:solidFill>
                <a:latin typeface="Times New Roman" panose="02020603050405020304" pitchFamily="18" charset="0"/>
                <a:cs typeface="Times New Roman" panose="02020603050405020304" pitchFamily="18" charset="0"/>
              </a:rPr>
              <a:t>sau</a:t>
            </a:r>
            <a:r>
              <a:rPr lang="en-US" altLang="en-US" sz="2400" b="1" dirty="0">
                <a:solidFill>
                  <a:schemeClr val="accent2"/>
                </a:solidFill>
                <a:latin typeface="Times New Roman" panose="02020603050405020304" pitchFamily="18" charset="0"/>
                <a:cs typeface="Times New Roman" panose="02020603050405020304" pitchFamily="18" charset="0"/>
              </a:rPr>
              <a:t>:</a:t>
            </a:r>
          </a:p>
          <a:p>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Tìm</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số</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từ</a:t>
            </a:r>
            <a:r>
              <a:rPr lang="en-US" altLang="en-US" sz="2400" b="1" dirty="0">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nhà</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xuất</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hiện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trong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văn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bản</a:t>
            </a:r>
            <a:r>
              <a:rPr lang="en-US" altLang="en-US" sz="2400" b="1" dirty="0">
                <a:latin typeface="Times New Roman" panose="02020603050405020304" pitchFamily="18" charset="0"/>
                <a:cs typeface="Times New Roman" panose="02020603050405020304" pitchFamily="18" charset="0"/>
              </a:rPr>
              <a:t>?</a:t>
            </a:r>
          </a:p>
          <a:p>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Thay</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thế</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từ</a:t>
            </a:r>
            <a:r>
              <a:rPr lang="en-US" altLang="en-US" sz="2400" b="1" dirty="0">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nhà</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thành</a:t>
            </a:r>
            <a:r>
              <a:rPr lang="en-US" altLang="en-US" sz="2400" b="1" dirty="0">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ngôi</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nhà</a:t>
            </a:r>
            <a:r>
              <a:rPr lang="en-US" altLang="en-US" sz="2400" b="1" dirty="0">
                <a:latin typeface="Times New Roman" panose="02020603050405020304" pitchFamily="18" charset="0"/>
                <a:cs typeface="Times New Roman" panose="02020603050405020304" pitchFamily="18" charset="0"/>
              </a:rPr>
              <a:t>”</a:t>
            </a:r>
          </a:p>
          <a:p>
            <a:endParaRPr lang="en-US" altLang="en-US" sz="2400" b="1" dirty="0"/>
          </a:p>
          <a:p>
            <a:r>
              <a:rPr lang="en-US" altLang="en-US" sz="2400" dirty="0" err="1"/>
              <a:t>Khi</a:t>
            </a:r>
            <a:r>
              <a:rPr lang="en-US" altLang="en-US" sz="2400" dirty="0"/>
              <a:t> </a:t>
            </a:r>
            <a:r>
              <a:rPr lang="en-US" altLang="en-US" sz="2400" dirty="0" err="1"/>
              <a:t>giá</a:t>
            </a:r>
            <a:r>
              <a:rPr lang="en-US" altLang="en-US" sz="2400" dirty="0"/>
              <a:t> </a:t>
            </a:r>
            <a:r>
              <a:rPr lang="en-US" altLang="en-US" sz="2400" dirty="0" err="1"/>
              <a:t>rét</a:t>
            </a:r>
            <a:r>
              <a:rPr lang="en-US" altLang="en-US" sz="2400" dirty="0"/>
              <a:t> </a:t>
            </a:r>
            <a:r>
              <a:rPr lang="en-US" altLang="en-US" sz="2400" dirty="0" err="1"/>
              <a:t>mưa</a:t>
            </a:r>
            <a:r>
              <a:rPr lang="en-US" altLang="en-US" sz="2400" dirty="0"/>
              <a:t> </a:t>
            </a:r>
            <a:r>
              <a:rPr lang="en-US" altLang="en-US" sz="2400" dirty="0" err="1"/>
              <a:t>phùn</a:t>
            </a:r>
            <a:r>
              <a:rPr lang="en-US" altLang="en-US" sz="2400" dirty="0"/>
              <a:t> </a:t>
            </a:r>
            <a:r>
              <a:rPr lang="en-US" altLang="en-US" sz="2400" dirty="0" err="1"/>
              <a:t>cùng</a:t>
            </a:r>
            <a:r>
              <a:rPr lang="en-US" altLang="en-US" sz="2400" dirty="0"/>
              <a:t> </a:t>
            </a:r>
            <a:r>
              <a:rPr lang="en-US" altLang="en-US" sz="2400" dirty="0" err="1"/>
              <a:t>tràn</a:t>
            </a:r>
            <a:r>
              <a:rPr lang="en-US" altLang="en-US" sz="2400" dirty="0"/>
              <a:t> </a:t>
            </a:r>
            <a:r>
              <a:rPr lang="en-US" altLang="en-US" sz="2400" dirty="0" err="1"/>
              <a:t>xuống</a:t>
            </a:r>
            <a:endParaRPr lang="en-US" altLang="en-US" sz="2400" dirty="0"/>
          </a:p>
          <a:p>
            <a:r>
              <a:rPr lang="en-US" altLang="en-US" sz="2400" dirty="0" err="1"/>
              <a:t>Bàn</a:t>
            </a:r>
            <a:r>
              <a:rPr lang="en-US" altLang="en-US" sz="2400" dirty="0"/>
              <a:t> </a:t>
            </a:r>
            <a:r>
              <a:rPr lang="en-US" altLang="en-US" sz="2400" dirty="0" err="1"/>
              <a:t>tay</a:t>
            </a:r>
            <a:r>
              <a:rPr lang="en-US" altLang="en-US" sz="2400" dirty="0"/>
              <a:t> </a:t>
            </a:r>
            <a:r>
              <a:rPr lang="en-US" altLang="en-US" sz="2400" dirty="0" err="1"/>
              <a:t>ai</a:t>
            </a:r>
            <a:r>
              <a:rPr lang="en-US" altLang="en-US" sz="2400" dirty="0"/>
              <a:t> </a:t>
            </a:r>
            <a:r>
              <a:rPr lang="en-US" altLang="en-US" sz="2400" dirty="0" err="1"/>
              <a:t>tê</a:t>
            </a:r>
            <a:r>
              <a:rPr lang="en-US" altLang="en-US" sz="2400" dirty="0"/>
              <a:t> </a:t>
            </a:r>
            <a:r>
              <a:rPr lang="en-US" altLang="en-US" sz="2400" dirty="0" err="1"/>
              <a:t>cóng</a:t>
            </a:r>
            <a:r>
              <a:rPr lang="en-US" altLang="en-US" sz="2400" dirty="0"/>
              <a:t> </a:t>
            </a:r>
            <a:r>
              <a:rPr lang="en-US" altLang="en-US" sz="2400" dirty="0" err="1"/>
              <a:t>nước</a:t>
            </a:r>
            <a:r>
              <a:rPr lang="en-US" altLang="en-US" sz="2400" dirty="0"/>
              <a:t> </a:t>
            </a:r>
            <a:r>
              <a:rPr lang="en-US" altLang="en-US" sz="2400" dirty="0" err="1"/>
              <a:t>chạm</a:t>
            </a:r>
            <a:r>
              <a:rPr lang="en-US" altLang="en-US" sz="2400" dirty="0"/>
              <a:t> </a:t>
            </a:r>
            <a:r>
              <a:rPr lang="en-US" altLang="en-US" sz="2400" dirty="0" err="1"/>
              <a:t>vào</a:t>
            </a:r>
            <a:endParaRPr lang="en-US" altLang="en-US" sz="2400" dirty="0"/>
          </a:p>
          <a:p>
            <a:r>
              <a:rPr lang="en-US" altLang="en-US" sz="2400" dirty="0" err="1"/>
              <a:t>Nhớ</a:t>
            </a:r>
            <a:r>
              <a:rPr lang="en-US" altLang="en-US" sz="2400" dirty="0"/>
              <a:t> </a:t>
            </a:r>
            <a:r>
              <a:rPr lang="en-US" altLang="en-US" sz="2400" dirty="0" err="1"/>
              <a:t>thân</a:t>
            </a:r>
            <a:r>
              <a:rPr lang="en-US" altLang="en-US" sz="2400" dirty="0"/>
              <a:t> </a:t>
            </a:r>
            <a:r>
              <a:rPr lang="en-US" altLang="en-US" sz="2400" dirty="0" err="1"/>
              <a:t>gầy</a:t>
            </a:r>
            <a:r>
              <a:rPr lang="en-US" altLang="en-US" sz="2400" dirty="0"/>
              <a:t> cha </a:t>
            </a:r>
            <a:r>
              <a:rPr lang="en-US" altLang="en-US" sz="2400" dirty="0" err="1"/>
              <a:t>quê</a:t>
            </a:r>
            <a:r>
              <a:rPr lang="en-US" altLang="en-US" sz="2400" dirty="0"/>
              <a:t> </a:t>
            </a:r>
            <a:r>
              <a:rPr lang="en-US" altLang="en-US" sz="2400" dirty="0" err="1"/>
              <a:t>nhà</a:t>
            </a:r>
            <a:r>
              <a:rPr lang="en-US" altLang="en-US" sz="2400" dirty="0"/>
              <a:t> </a:t>
            </a:r>
            <a:r>
              <a:rPr lang="en-US" altLang="en-US" sz="2400" dirty="0" err="1"/>
              <a:t>chẳng</a:t>
            </a:r>
            <a:r>
              <a:rPr lang="en-US" altLang="en-US" sz="2400" dirty="0"/>
              <a:t> </a:t>
            </a:r>
            <a:r>
              <a:rPr lang="en-US" altLang="en-US" sz="2400" dirty="0" err="1"/>
              <a:t>khỏe</a:t>
            </a:r>
            <a:endParaRPr lang="en-US" altLang="en-US" sz="2400" dirty="0"/>
          </a:p>
          <a:p>
            <a:r>
              <a:rPr lang="en-US" altLang="en-US" sz="2400" dirty="0" err="1"/>
              <a:t>Giữa</a:t>
            </a:r>
            <a:r>
              <a:rPr lang="en-US" altLang="en-US" sz="2400" dirty="0"/>
              <a:t> </a:t>
            </a:r>
            <a:r>
              <a:rPr lang="en-US" altLang="en-US" sz="2400" dirty="0" err="1"/>
              <a:t>gió</a:t>
            </a:r>
            <a:r>
              <a:rPr lang="en-US" altLang="en-US" sz="2400" dirty="0"/>
              <a:t> </a:t>
            </a:r>
            <a:r>
              <a:rPr lang="en-US" altLang="en-US" sz="2400" dirty="0" err="1"/>
              <a:t>mùa</a:t>
            </a:r>
            <a:r>
              <a:rPr lang="en-US" altLang="en-US" sz="2400" dirty="0"/>
              <a:t> </a:t>
            </a:r>
            <a:r>
              <a:rPr lang="en-US" altLang="en-US" sz="2400" dirty="0" err="1"/>
              <a:t>giữa</a:t>
            </a:r>
            <a:r>
              <a:rPr lang="en-US" altLang="en-US" sz="2400" dirty="0"/>
              <a:t> </a:t>
            </a:r>
            <a:r>
              <a:rPr lang="en-US" altLang="en-US" sz="2400" dirty="0" err="1"/>
              <a:t>cái</a:t>
            </a:r>
            <a:r>
              <a:rPr lang="en-US" altLang="en-US" sz="2400" dirty="0"/>
              <a:t> </a:t>
            </a:r>
            <a:r>
              <a:rPr lang="en-US" altLang="en-US" sz="2400" dirty="0" err="1"/>
              <a:t>lạnh</a:t>
            </a:r>
            <a:r>
              <a:rPr lang="en-US" altLang="en-US" sz="2400" dirty="0"/>
              <a:t> </a:t>
            </a:r>
            <a:r>
              <a:rPr lang="en-US" altLang="en-US" sz="2400" dirty="0" err="1"/>
              <a:t>buốt</a:t>
            </a:r>
            <a:r>
              <a:rPr lang="en-US" altLang="en-US" sz="2400" dirty="0"/>
              <a:t> </a:t>
            </a:r>
            <a:r>
              <a:rPr lang="en-US" altLang="en-US" sz="2400" dirty="0" err="1"/>
              <a:t>xương</a:t>
            </a:r>
            <a:r>
              <a:rPr lang="en-US" altLang="en-US" sz="2400" dirty="0"/>
              <a:t>…</a:t>
            </a:r>
          </a:p>
          <a:p>
            <a:r>
              <a:rPr lang="en-US" altLang="en-US" sz="2400" dirty="0" err="1"/>
              <a:t>Ngôi</a:t>
            </a:r>
            <a:r>
              <a:rPr lang="en-US" altLang="en-US" sz="2400" dirty="0"/>
              <a:t> </a:t>
            </a:r>
            <a:r>
              <a:rPr lang="en-US" altLang="en-US" sz="2400" dirty="0" err="1"/>
              <a:t>nhà</a:t>
            </a:r>
            <a:r>
              <a:rPr lang="en-US" altLang="en-US" sz="2400" dirty="0"/>
              <a:t> </a:t>
            </a:r>
            <a:r>
              <a:rPr lang="en-US" altLang="en-US" sz="2400" dirty="0" err="1"/>
              <a:t>nhỏ</a:t>
            </a:r>
            <a:r>
              <a:rPr lang="en-US" altLang="en-US" sz="2400" dirty="0"/>
              <a:t> </a:t>
            </a:r>
            <a:r>
              <a:rPr lang="en-US" altLang="en-US" sz="2400" dirty="0" err="1"/>
              <a:t>núp</a:t>
            </a:r>
            <a:r>
              <a:rPr lang="en-US" altLang="en-US" sz="2400" dirty="0"/>
              <a:t> </a:t>
            </a:r>
            <a:r>
              <a:rPr lang="en-US" altLang="en-US" sz="2400" dirty="0" err="1"/>
              <a:t>dưới</a:t>
            </a:r>
            <a:r>
              <a:rPr lang="en-US" altLang="en-US" sz="2400" dirty="0"/>
              <a:t> </a:t>
            </a:r>
            <a:r>
              <a:rPr lang="en-US" altLang="en-US" sz="2400" dirty="0" err="1"/>
              <a:t>bóng</a:t>
            </a:r>
            <a:r>
              <a:rPr lang="en-US" altLang="en-US" sz="2400" dirty="0"/>
              <a:t> </a:t>
            </a:r>
            <a:r>
              <a:rPr lang="en-US" altLang="en-US" sz="2400" dirty="0" err="1"/>
              <a:t>quê</a:t>
            </a:r>
            <a:r>
              <a:rPr lang="en-US" altLang="en-US" sz="2400" dirty="0"/>
              <a:t> </a:t>
            </a:r>
            <a:r>
              <a:rPr lang="en-US" altLang="en-US" sz="2400" dirty="0" err="1"/>
              <a:t>hương</a:t>
            </a:r>
            <a:endParaRPr lang="en-US" altLang="en-US" sz="2400" dirty="0"/>
          </a:p>
          <a:p>
            <a:r>
              <a:rPr lang="en-US" altLang="en-US" sz="2400" dirty="0" err="1"/>
              <a:t>Có</a:t>
            </a:r>
            <a:r>
              <a:rPr lang="en-US" altLang="en-US" sz="2400" dirty="0"/>
              <a:t> </a:t>
            </a:r>
            <a:r>
              <a:rPr lang="en-US" altLang="en-US" sz="2400" dirty="0" err="1"/>
              <a:t>bụi</a:t>
            </a:r>
            <a:r>
              <a:rPr lang="en-US" altLang="en-US" sz="2400" dirty="0"/>
              <a:t> </a:t>
            </a:r>
            <a:r>
              <a:rPr lang="en-US" altLang="en-US" sz="2400" dirty="0" err="1"/>
              <a:t>chuối</a:t>
            </a:r>
            <a:r>
              <a:rPr lang="en-US" altLang="en-US" sz="2400" dirty="0"/>
              <a:t> </a:t>
            </a:r>
            <a:r>
              <a:rPr lang="en-US" altLang="en-US" sz="2400" dirty="0" err="1"/>
              <a:t>gió</a:t>
            </a:r>
            <a:r>
              <a:rPr lang="en-US" altLang="en-US" sz="2400" dirty="0"/>
              <a:t> </a:t>
            </a:r>
            <a:r>
              <a:rPr lang="en-US" altLang="en-US" sz="2400" dirty="0" err="1"/>
              <a:t>đưa</a:t>
            </a:r>
            <a:r>
              <a:rPr lang="en-US" altLang="en-US" sz="2400" dirty="0"/>
              <a:t> </a:t>
            </a:r>
            <a:r>
              <a:rPr lang="en-US" altLang="en-US" sz="2400" dirty="0" err="1"/>
              <a:t>thêm</a:t>
            </a:r>
            <a:r>
              <a:rPr lang="en-US" altLang="en-US" sz="2400" dirty="0"/>
              <a:t> </a:t>
            </a:r>
            <a:r>
              <a:rPr lang="en-US" altLang="en-US" sz="2400" dirty="0" err="1"/>
              <a:t>xào</a:t>
            </a:r>
            <a:r>
              <a:rPr lang="en-US" altLang="en-US" sz="2400" dirty="0"/>
              <a:t> </a:t>
            </a:r>
            <a:r>
              <a:rPr lang="en-US" altLang="en-US" sz="2400" dirty="0" err="1"/>
              <a:t>xạc</a:t>
            </a:r>
            <a:endParaRPr lang="en-US" altLang="en-US" sz="2400" dirty="0"/>
          </a:p>
          <a:p>
            <a:r>
              <a:rPr lang="en-US" altLang="en-US" sz="2400" dirty="0" err="1"/>
              <a:t>Có</a:t>
            </a:r>
            <a:r>
              <a:rPr lang="en-US" altLang="en-US" sz="2400" dirty="0"/>
              <a:t> </a:t>
            </a:r>
            <a:r>
              <a:rPr lang="en-US" altLang="en-US" sz="2400" dirty="0" err="1"/>
              <a:t>cánh</a:t>
            </a:r>
            <a:r>
              <a:rPr lang="en-US" altLang="en-US" sz="2400" dirty="0"/>
              <a:t> </a:t>
            </a:r>
            <a:r>
              <a:rPr lang="en-US" altLang="en-US" sz="2400" dirty="0" err="1"/>
              <a:t>cửa</a:t>
            </a:r>
            <a:r>
              <a:rPr lang="en-US" altLang="en-US" sz="2400" dirty="0"/>
              <a:t> </a:t>
            </a:r>
            <a:r>
              <a:rPr lang="en-US" altLang="en-US" sz="2400" dirty="0" err="1"/>
              <a:t>khép</a:t>
            </a:r>
            <a:r>
              <a:rPr lang="en-US" altLang="en-US" sz="2400" dirty="0"/>
              <a:t> </a:t>
            </a:r>
            <a:r>
              <a:rPr lang="en-US" altLang="en-US" sz="2400" dirty="0" err="1"/>
              <a:t>hờ</a:t>
            </a:r>
            <a:r>
              <a:rPr lang="en-US" altLang="en-US" sz="2400" dirty="0"/>
              <a:t> </a:t>
            </a:r>
            <a:r>
              <a:rPr lang="en-US" altLang="en-US" sz="2400" dirty="0" err="1"/>
              <a:t>cùng</a:t>
            </a:r>
            <a:r>
              <a:rPr lang="en-US" altLang="en-US" sz="2400" dirty="0"/>
              <a:t> </a:t>
            </a:r>
            <a:r>
              <a:rPr lang="en-US" altLang="en-US" sz="2400" dirty="0" err="1"/>
              <a:t>gió</a:t>
            </a:r>
            <a:r>
              <a:rPr lang="en-US" altLang="en-US" sz="2400" dirty="0"/>
              <a:t> </a:t>
            </a:r>
            <a:r>
              <a:rPr lang="en-US" altLang="en-US" sz="2400" dirty="0" err="1"/>
              <a:t>bão</a:t>
            </a:r>
            <a:endParaRPr lang="en-US" altLang="en-US" sz="2400" dirty="0"/>
          </a:p>
          <a:p>
            <a:r>
              <a:rPr lang="en-US" altLang="en-US" sz="2400" dirty="0" err="1"/>
              <a:t>Đựng</a:t>
            </a:r>
            <a:r>
              <a:rPr lang="en-US" altLang="en-US" sz="2400" dirty="0"/>
              <a:t> </a:t>
            </a:r>
            <a:r>
              <a:rPr lang="en-US" altLang="en-US" sz="2400" dirty="0" err="1"/>
              <a:t>niềm</a:t>
            </a:r>
            <a:r>
              <a:rPr lang="en-US" altLang="en-US" sz="2400" dirty="0"/>
              <a:t> </a:t>
            </a:r>
            <a:r>
              <a:rPr lang="en-US" altLang="en-US" sz="2400" dirty="0" err="1"/>
              <a:t>vui</a:t>
            </a:r>
            <a:r>
              <a:rPr lang="en-US" altLang="en-US" sz="2400" dirty="0"/>
              <a:t>, </a:t>
            </a:r>
            <a:r>
              <a:rPr lang="en-US" altLang="en-US" sz="2400" dirty="0" err="1"/>
              <a:t>tiếng</a:t>
            </a:r>
            <a:r>
              <a:rPr lang="en-US" altLang="en-US" sz="2400" dirty="0"/>
              <a:t> </a:t>
            </a:r>
            <a:r>
              <a:rPr lang="en-US" altLang="en-US" sz="2400" dirty="0" err="1"/>
              <a:t>cười</a:t>
            </a:r>
            <a:r>
              <a:rPr lang="en-US" altLang="en-US" sz="2400" dirty="0"/>
              <a:t> </a:t>
            </a:r>
            <a:r>
              <a:rPr lang="en-US" altLang="en-US" sz="2400" dirty="0" err="1"/>
              <a:t>nói</a:t>
            </a:r>
            <a:r>
              <a:rPr lang="en-US" altLang="en-US" sz="2400" dirty="0"/>
              <a:t> </a:t>
            </a:r>
            <a:r>
              <a:rPr lang="en-US" altLang="en-US" sz="2400" dirty="0" err="1"/>
              <a:t>rộn</a:t>
            </a:r>
            <a:r>
              <a:rPr lang="en-US" altLang="en-US" sz="2400" dirty="0"/>
              <a:t> </a:t>
            </a:r>
            <a:r>
              <a:rPr lang="en-US" altLang="en-US" sz="2400" dirty="0" err="1"/>
              <a:t>vang</a:t>
            </a:r>
            <a:r>
              <a:rPr lang="en-US" altLang="en-US" sz="2400" dirty="0"/>
              <a:t>…</a:t>
            </a:r>
          </a:p>
          <a:p>
            <a:r>
              <a:rPr lang="en-US" altLang="en-US" sz="2400" dirty="0" err="1"/>
              <a:t>Khi</a:t>
            </a:r>
            <a:r>
              <a:rPr lang="en-US" altLang="en-US" sz="2400" dirty="0"/>
              <a:t> </a:t>
            </a:r>
            <a:r>
              <a:rPr lang="en-US" altLang="en-US" sz="2400" dirty="0" err="1"/>
              <a:t>xa</a:t>
            </a:r>
            <a:r>
              <a:rPr lang="en-US" altLang="en-US" sz="2400" dirty="0"/>
              <a:t> </a:t>
            </a:r>
            <a:r>
              <a:rPr lang="en-US" altLang="en-US" sz="2400" dirty="0" err="1"/>
              <a:t>nhà</a:t>
            </a:r>
            <a:r>
              <a:rPr lang="en-US" altLang="en-US" sz="2400" dirty="0"/>
              <a:t>, </a:t>
            </a:r>
            <a:r>
              <a:rPr lang="en-US" altLang="en-US" sz="2400" dirty="0" err="1"/>
              <a:t>khi</a:t>
            </a:r>
            <a:r>
              <a:rPr lang="en-US" altLang="en-US" sz="2400" dirty="0"/>
              <a:t> </a:t>
            </a:r>
            <a:r>
              <a:rPr lang="en-US" altLang="en-US" sz="2400" dirty="0" err="1"/>
              <a:t>đông</a:t>
            </a:r>
            <a:r>
              <a:rPr lang="en-US" altLang="en-US" sz="2400" dirty="0"/>
              <a:t> </a:t>
            </a:r>
            <a:r>
              <a:rPr lang="en-US" altLang="en-US" sz="2400" dirty="0" err="1"/>
              <a:t>lạnh</a:t>
            </a:r>
            <a:r>
              <a:rPr lang="en-US" altLang="en-US" sz="2400" dirty="0"/>
              <a:t> </a:t>
            </a:r>
            <a:r>
              <a:rPr lang="en-US" altLang="en-US" sz="2400" dirty="0" err="1"/>
              <a:t>đã</a:t>
            </a:r>
            <a:r>
              <a:rPr lang="en-US" altLang="en-US" sz="2400" dirty="0"/>
              <a:t> sang</a:t>
            </a:r>
          </a:p>
          <a:p>
            <a:r>
              <a:rPr lang="en-US" altLang="en-US" sz="2400" dirty="0"/>
              <a:t>Con </a:t>
            </a:r>
            <a:r>
              <a:rPr lang="en-US" altLang="en-US" sz="2400" dirty="0" err="1"/>
              <a:t>nhớ</a:t>
            </a:r>
            <a:r>
              <a:rPr lang="en-US" altLang="en-US" sz="2400" dirty="0"/>
              <a:t> </a:t>
            </a:r>
            <a:r>
              <a:rPr lang="en-US" altLang="en-US" sz="2400" dirty="0" err="1"/>
              <a:t>nhà</a:t>
            </a:r>
            <a:r>
              <a:rPr lang="en-US" altLang="en-US" sz="2400" dirty="0"/>
              <a:t> </a:t>
            </a:r>
            <a:r>
              <a:rPr lang="en-US" altLang="en-US" sz="2400" dirty="0" err="1"/>
              <a:t>nhớ</a:t>
            </a:r>
            <a:r>
              <a:rPr lang="en-US" altLang="en-US" sz="2400" dirty="0"/>
              <a:t> ổ </a:t>
            </a:r>
            <a:r>
              <a:rPr lang="en-US" altLang="en-US" sz="2400" dirty="0" err="1"/>
              <a:t>rơm</a:t>
            </a:r>
            <a:r>
              <a:rPr lang="en-US" altLang="en-US" sz="2400" dirty="0"/>
              <a:t> </a:t>
            </a:r>
            <a:r>
              <a:rPr lang="en-US" altLang="en-US" sz="2400" dirty="0" err="1"/>
              <a:t>ngày</a:t>
            </a:r>
            <a:r>
              <a:rPr lang="en-US" altLang="en-US" sz="2400" dirty="0"/>
              <a:t> </a:t>
            </a:r>
            <a:r>
              <a:rPr lang="en-US" altLang="en-US" sz="2400" dirty="0" err="1"/>
              <a:t>ấy</a:t>
            </a:r>
            <a:endParaRPr lang="en-US" altLang="en-US" sz="2400" dirty="0"/>
          </a:p>
          <a:p>
            <a:r>
              <a:rPr lang="en-US" altLang="en-US" sz="2400" dirty="0" err="1"/>
              <a:t>Nhớ</a:t>
            </a:r>
            <a:r>
              <a:rPr lang="en-US" altLang="en-US" sz="2400" dirty="0"/>
              <a:t> </a:t>
            </a:r>
            <a:r>
              <a:rPr lang="en-US" altLang="en-US" sz="2400" dirty="0" err="1"/>
              <a:t>vòng</a:t>
            </a:r>
            <a:r>
              <a:rPr lang="en-US" altLang="en-US" sz="2400" dirty="0"/>
              <a:t> </a:t>
            </a:r>
            <a:r>
              <a:rPr lang="en-US" altLang="en-US" sz="2400" dirty="0" err="1"/>
              <a:t>tay</a:t>
            </a:r>
            <a:r>
              <a:rPr lang="en-US" altLang="en-US" sz="2400" dirty="0"/>
              <a:t>.. </a:t>
            </a:r>
            <a:r>
              <a:rPr lang="en-US" altLang="en-US" sz="2400" dirty="0" err="1"/>
              <a:t>mẹ</a:t>
            </a:r>
            <a:r>
              <a:rPr lang="en-US" altLang="en-US" sz="2400" dirty="0"/>
              <a:t> </a:t>
            </a:r>
            <a:r>
              <a:rPr lang="en-US" altLang="en-US" sz="2400" dirty="0" err="1"/>
              <a:t>ơi</a:t>
            </a:r>
            <a:r>
              <a:rPr lang="en-US" altLang="en-US" sz="2400" dirty="0"/>
              <a:t>… </a:t>
            </a:r>
            <a:r>
              <a:rPr lang="en-US" altLang="en-US" sz="2400" dirty="0" err="1"/>
              <a:t>sao</a:t>
            </a:r>
            <a:r>
              <a:rPr lang="en-US" altLang="en-US" sz="2400" dirty="0"/>
              <a:t> </a:t>
            </a:r>
            <a:r>
              <a:rPr lang="en-US" altLang="en-US" sz="2400" dirty="0" err="1"/>
              <a:t>quen</a:t>
            </a:r>
            <a:r>
              <a:rPr lang="en-US" altLang="en-US" sz="2400" dirty="0"/>
              <a:t> </a:t>
            </a:r>
            <a:r>
              <a:rPr lang="en-US" altLang="en-US" sz="2400" dirty="0" err="1"/>
              <a:t>thuộc</a:t>
            </a:r>
            <a:r>
              <a:rPr lang="en-US" altLang="en-US" sz="2400" dirty="0"/>
              <a:t>…</a:t>
            </a:r>
            <a:endParaRPr lang="en-US" altLang="en-US" sz="2400" i="1" dirty="0"/>
          </a:p>
          <a:p>
            <a:r>
              <a:rPr lang="en-US" altLang="en-US" sz="2400" i="1" dirty="0" err="1"/>
              <a:t>Giữa</a:t>
            </a:r>
            <a:r>
              <a:rPr lang="en-US" altLang="en-US" sz="2400" i="1" dirty="0"/>
              <a:t> </a:t>
            </a:r>
            <a:r>
              <a:rPr lang="en-US" altLang="en-US" sz="2400" i="1" dirty="0" err="1"/>
              <a:t>mùa</a:t>
            </a:r>
            <a:r>
              <a:rPr lang="en-US" altLang="en-US" sz="2400" i="1" dirty="0"/>
              <a:t> </a:t>
            </a:r>
            <a:r>
              <a:rPr lang="en-US" altLang="en-US" sz="2400" i="1" dirty="0" err="1"/>
              <a:t>đông</a:t>
            </a:r>
            <a:r>
              <a:rPr lang="en-US" altLang="en-US" sz="2400" i="1" dirty="0"/>
              <a:t> </a:t>
            </a:r>
            <a:r>
              <a:rPr lang="en-US" altLang="en-US" sz="2400" i="1" dirty="0" err="1"/>
              <a:t>bỗng</a:t>
            </a:r>
            <a:r>
              <a:rPr lang="en-US" altLang="en-US" sz="2400" i="1" dirty="0"/>
              <a:t> </a:t>
            </a:r>
            <a:r>
              <a:rPr lang="en-US" altLang="en-US" sz="2400" i="1" dirty="0" err="1"/>
              <a:t>thấy</a:t>
            </a:r>
            <a:r>
              <a:rPr lang="en-US" altLang="en-US" sz="2400" i="1" dirty="0"/>
              <a:t> </a:t>
            </a:r>
            <a:r>
              <a:rPr lang="en-US" altLang="en-US" sz="2400" i="1" dirty="0" err="1"/>
              <a:t>ấm</a:t>
            </a:r>
            <a:r>
              <a:rPr lang="en-US" altLang="en-US" sz="2400" i="1" dirty="0"/>
              <a:t> </a:t>
            </a:r>
            <a:r>
              <a:rPr lang="en-US" altLang="en-US" sz="2400" i="1" dirty="0" err="1"/>
              <a:t>lạ</a:t>
            </a:r>
            <a:r>
              <a:rPr lang="en-US" altLang="en-US" sz="2400" i="1" dirty="0"/>
              <a:t> </a:t>
            </a:r>
            <a:r>
              <a:rPr lang="en-US" altLang="en-US" sz="2400" i="1" dirty="0" err="1"/>
              <a:t>lùng</a:t>
            </a:r>
            <a:r>
              <a:rPr lang="en-US" altLang="en-US" sz="2400" i="1" dirty="0"/>
              <a:t>…</a:t>
            </a:r>
            <a:endParaRPr lang="en-US" altLang="en-US" sz="2400" dirty="0"/>
          </a:p>
        </p:txBody>
      </p:sp>
    </p:spTree>
    <p:extLst>
      <p:ext uri="{BB962C8B-B14F-4D97-AF65-F5344CB8AC3E}">
        <p14:creationId xmlns:p14="http://schemas.microsoft.com/office/powerpoint/2010/main" val="3751169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6" descr="Cover">
            <a:extLst>
              <a:ext uri="{FF2B5EF4-FFF2-40B4-BE49-F238E27FC236}">
                <a16:creationId xmlns:a16="http://schemas.microsoft.com/office/drawing/2014/main" id="{B4EF584C-2304-4EC5-B606-89FAF76DC6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18174" y="5209318"/>
            <a:ext cx="4167089" cy="106907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5" descr="Cover">
            <a:extLst>
              <a:ext uri="{FF2B5EF4-FFF2-40B4-BE49-F238E27FC236}">
                <a16:creationId xmlns:a16="http://schemas.microsoft.com/office/drawing/2014/main" id="{B2730FEF-E8DE-4E29-A180-D8BEE21E0D0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81035" y="4716767"/>
            <a:ext cx="3509629" cy="103787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4" descr="Cover">
            <a:extLst>
              <a:ext uri="{FF2B5EF4-FFF2-40B4-BE49-F238E27FC236}">
                <a16:creationId xmlns:a16="http://schemas.microsoft.com/office/drawing/2014/main" id="{3B1142F9-4E29-4053-B420-F0C9BDE3774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11049" y="4114291"/>
            <a:ext cx="3830223" cy="138493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3" descr="Cover">
            <a:extLst>
              <a:ext uri="{FF2B5EF4-FFF2-40B4-BE49-F238E27FC236}">
                <a16:creationId xmlns:a16="http://schemas.microsoft.com/office/drawing/2014/main" id="{84C78DCE-05A2-4C6E-84C9-7B3AD8F0482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66895" y="4090724"/>
            <a:ext cx="7570428" cy="164234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2" descr="Cover">
            <a:extLst>
              <a:ext uri="{FF2B5EF4-FFF2-40B4-BE49-F238E27FC236}">
                <a16:creationId xmlns:a16="http://schemas.microsoft.com/office/drawing/2014/main" id="{3F609D30-3837-431E-B7D2-80F3DBFAB70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645119" y="2238063"/>
            <a:ext cx="3246174" cy="164234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1" descr="Cover">
            <a:extLst>
              <a:ext uri="{FF2B5EF4-FFF2-40B4-BE49-F238E27FC236}">
                <a16:creationId xmlns:a16="http://schemas.microsoft.com/office/drawing/2014/main" id="{1631CA72-2828-4A69-B2C1-35139B2F445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645518" y="3387705"/>
            <a:ext cx="3830224" cy="96766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0" descr="Cover">
            <a:extLst>
              <a:ext uri="{FF2B5EF4-FFF2-40B4-BE49-F238E27FC236}">
                <a16:creationId xmlns:a16="http://schemas.microsoft.com/office/drawing/2014/main" id="{95AD9A19-04A2-43E1-903C-A5BA52742A7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646222" y="3058824"/>
            <a:ext cx="3829520" cy="780228"/>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9" descr="Cover">
            <a:extLst>
              <a:ext uri="{FF2B5EF4-FFF2-40B4-BE49-F238E27FC236}">
                <a16:creationId xmlns:a16="http://schemas.microsoft.com/office/drawing/2014/main" id="{883FC3B8-2131-4F21-B373-2AB22B7BD45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646222" y="1691795"/>
            <a:ext cx="2869833" cy="2093615"/>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8" descr="Cover">
            <a:extLst>
              <a:ext uri="{FF2B5EF4-FFF2-40B4-BE49-F238E27FC236}">
                <a16:creationId xmlns:a16="http://schemas.microsoft.com/office/drawing/2014/main" id="{F529877A-5582-46C3-A19D-A0A5FCCEF7B4}"/>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526094" y="3208867"/>
            <a:ext cx="6580061" cy="128428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7" descr="Cover">
            <a:extLst>
              <a:ext uri="{FF2B5EF4-FFF2-40B4-BE49-F238E27FC236}">
                <a16:creationId xmlns:a16="http://schemas.microsoft.com/office/drawing/2014/main" id="{71E30491-9006-4D94-9065-73E0B836811B}"/>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498734" y="1277134"/>
            <a:ext cx="3702985" cy="780228"/>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6" descr="Cover">
            <a:extLst>
              <a:ext uri="{FF2B5EF4-FFF2-40B4-BE49-F238E27FC236}">
                <a16:creationId xmlns:a16="http://schemas.microsoft.com/office/drawing/2014/main" id="{492BFDD8-26A2-4BC4-9667-45E74C4F8B95}"/>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25870" y="-14422"/>
            <a:ext cx="3702985" cy="1792051"/>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5" descr="Cover">
            <a:extLst>
              <a:ext uri="{FF2B5EF4-FFF2-40B4-BE49-F238E27FC236}">
                <a16:creationId xmlns:a16="http://schemas.microsoft.com/office/drawing/2014/main" id="{6C9F3224-4569-4B2C-A3B9-309D4752AC3C}"/>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rot="20983912">
            <a:off x="1427394" y="1588602"/>
            <a:ext cx="5799137" cy="2940444"/>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4" descr="Cover">
            <a:extLst>
              <a:ext uri="{FF2B5EF4-FFF2-40B4-BE49-F238E27FC236}">
                <a16:creationId xmlns:a16="http://schemas.microsoft.com/office/drawing/2014/main" id="{9CB86DF8-34AD-42DC-899E-23C007B4738E}"/>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2219471"/>
            <a:ext cx="3246174" cy="36918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4549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ox(out)">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left)">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left)">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wipe(left)">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left)">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wipe(left)">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wipe(left)">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wipe(left)">
                                      <p:cBhvr>
                                        <p:cTn id="42" dur="5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wipe(left)">
                                      <p:cBhvr>
                                        <p:cTn id="47" dur="500"/>
                                        <p:tgtEl>
                                          <p:spTgt spid="9"/>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wipe(left)">
                                      <p:cBhvr>
                                        <p:cTn id="52" dur="500"/>
                                        <p:tgtEl>
                                          <p:spTgt spid="7"/>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wipe(left)">
                                      <p:cBhvr>
                                        <p:cTn id="57" dur="500"/>
                                        <p:tgtEl>
                                          <p:spTgt spid="6"/>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5"/>
                                        </p:tgtEl>
                                        <p:attrNameLst>
                                          <p:attrName>style.visibility</p:attrName>
                                        </p:attrNameLst>
                                      </p:cBhvr>
                                      <p:to>
                                        <p:strVal val="visible"/>
                                      </p:to>
                                    </p:set>
                                    <p:animEffect transition="in" filter="wipe(left)">
                                      <p:cBhvr>
                                        <p:cTn id="62" dur="500"/>
                                        <p:tgtEl>
                                          <p:spTgt spid="5"/>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4"/>
                                        </p:tgtEl>
                                        <p:attrNameLst>
                                          <p:attrName>style.visibility</p:attrName>
                                        </p:attrNameLst>
                                      </p:cBhvr>
                                      <p:to>
                                        <p:strVal val="visible"/>
                                      </p:to>
                                    </p:set>
                                    <p:animEffect transition="in" filter="wipe(left)">
                                      <p:cBhvr>
                                        <p:cTn id="6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14">
            <a:extLst>
              <a:ext uri="{FF2B5EF4-FFF2-40B4-BE49-F238E27FC236}">
                <a16:creationId xmlns:a16="http://schemas.microsoft.com/office/drawing/2014/main" id="{F932B087-997C-4887-80F8-69591DF7CDC7}"/>
              </a:ext>
            </a:extLst>
          </p:cNvPr>
          <p:cNvGrpSpPr>
            <a:grpSpLocks/>
          </p:cNvGrpSpPr>
          <p:nvPr/>
        </p:nvGrpSpPr>
        <p:grpSpPr bwMode="auto">
          <a:xfrm>
            <a:off x="1219624" y="1326137"/>
            <a:ext cx="7894320" cy="5550408"/>
            <a:chOff x="1008" y="1200"/>
            <a:chExt cx="4320" cy="2304"/>
          </a:xfrm>
        </p:grpSpPr>
        <p:sp>
          <p:nvSpPr>
            <p:cNvPr id="4" name="Line 15">
              <a:extLst>
                <a:ext uri="{FF2B5EF4-FFF2-40B4-BE49-F238E27FC236}">
                  <a16:creationId xmlns:a16="http://schemas.microsoft.com/office/drawing/2014/main" id="{68C75E21-EBE7-4A6F-A335-77F2BC7ACAF1}"/>
                </a:ext>
              </a:extLst>
            </p:cNvPr>
            <p:cNvSpPr>
              <a:spLocks noChangeShapeType="1"/>
            </p:cNvSpPr>
            <p:nvPr/>
          </p:nvSpPr>
          <p:spPr bwMode="auto">
            <a:xfrm>
              <a:off x="1008" y="1200"/>
              <a:ext cx="0" cy="1872"/>
            </a:xfrm>
            <a:prstGeom prst="line">
              <a:avLst/>
            </a:prstGeom>
            <a:noFill/>
            <a:ln w="76200" cmpd="tri">
              <a:solidFill>
                <a:srgbClr val="00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Line 16">
              <a:extLst>
                <a:ext uri="{FF2B5EF4-FFF2-40B4-BE49-F238E27FC236}">
                  <a16:creationId xmlns:a16="http://schemas.microsoft.com/office/drawing/2014/main" id="{3271251C-4E24-41B6-81A8-C8095FBC356C}"/>
                </a:ext>
              </a:extLst>
            </p:cNvPr>
            <p:cNvSpPr>
              <a:spLocks noChangeShapeType="1"/>
            </p:cNvSpPr>
            <p:nvPr/>
          </p:nvSpPr>
          <p:spPr bwMode="auto">
            <a:xfrm>
              <a:off x="1152" y="1632"/>
              <a:ext cx="0" cy="1872"/>
            </a:xfrm>
            <a:prstGeom prst="line">
              <a:avLst/>
            </a:prstGeom>
            <a:noFill/>
            <a:ln w="76200" cmpd="tri">
              <a:solidFill>
                <a:srgbClr val="00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Line 17">
              <a:extLst>
                <a:ext uri="{FF2B5EF4-FFF2-40B4-BE49-F238E27FC236}">
                  <a16:creationId xmlns:a16="http://schemas.microsoft.com/office/drawing/2014/main" id="{0035CD08-A4EA-4433-915F-AB797F288E42}"/>
                </a:ext>
              </a:extLst>
            </p:cNvPr>
            <p:cNvSpPr>
              <a:spLocks noChangeShapeType="1"/>
            </p:cNvSpPr>
            <p:nvPr/>
          </p:nvSpPr>
          <p:spPr bwMode="auto">
            <a:xfrm flipH="1">
              <a:off x="1008" y="3216"/>
              <a:ext cx="3744" cy="0"/>
            </a:xfrm>
            <a:prstGeom prst="line">
              <a:avLst/>
            </a:prstGeom>
            <a:noFill/>
            <a:ln w="76200" cmpd="tri">
              <a:solidFill>
                <a:srgbClr val="00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Line 18">
              <a:extLst>
                <a:ext uri="{FF2B5EF4-FFF2-40B4-BE49-F238E27FC236}">
                  <a16:creationId xmlns:a16="http://schemas.microsoft.com/office/drawing/2014/main" id="{90682557-4CE5-423C-AD82-35327F9E50E9}"/>
                </a:ext>
              </a:extLst>
            </p:cNvPr>
            <p:cNvSpPr>
              <a:spLocks noChangeShapeType="1"/>
            </p:cNvSpPr>
            <p:nvPr/>
          </p:nvSpPr>
          <p:spPr bwMode="auto">
            <a:xfrm flipH="1">
              <a:off x="1584" y="3360"/>
              <a:ext cx="3744" cy="0"/>
            </a:xfrm>
            <a:prstGeom prst="line">
              <a:avLst/>
            </a:prstGeom>
            <a:noFill/>
            <a:ln w="76200" cmpd="tri">
              <a:solidFill>
                <a:srgbClr val="00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 name="Text Box 13">
            <a:extLst>
              <a:ext uri="{FF2B5EF4-FFF2-40B4-BE49-F238E27FC236}">
                <a16:creationId xmlns:a16="http://schemas.microsoft.com/office/drawing/2014/main" id="{3012B436-F32D-4168-B1B6-2A0D4A0D8D75}"/>
              </a:ext>
            </a:extLst>
          </p:cNvPr>
          <p:cNvSpPr txBox="1">
            <a:spLocks noChangeArrowheads="1"/>
          </p:cNvSpPr>
          <p:nvPr/>
        </p:nvSpPr>
        <p:spPr bwMode="auto">
          <a:xfrm>
            <a:off x="1461481" y="3374449"/>
            <a:ext cx="9510895"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buFontTx/>
              <a:buChar char="-"/>
            </a:pPr>
            <a:r>
              <a:rPr lang="en-US" sz="4000">
                <a:solidFill>
                  <a:srgbClr val="0000FF"/>
                </a:solidFill>
                <a:latin typeface="Times New Roman" panose="02020603050405020304" pitchFamily="18" charset="0"/>
              </a:rPr>
              <a:t> Kĩ năng soạn thảo văn bản</a:t>
            </a:r>
          </a:p>
          <a:p>
            <a:pPr>
              <a:spcBef>
                <a:spcPct val="50000"/>
              </a:spcBef>
              <a:buFontTx/>
              <a:buChar char="-"/>
            </a:pPr>
            <a:r>
              <a:rPr lang="en-US" sz="4000">
                <a:solidFill>
                  <a:srgbClr val="0000FF"/>
                </a:solidFill>
                <a:latin typeface="Times New Roman" panose="02020603050405020304" pitchFamily="18" charset="0"/>
              </a:rPr>
              <a:t> Thực hiện các thao tác chỉnh sửa văn bản.</a:t>
            </a:r>
          </a:p>
          <a:p>
            <a:pPr>
              <a:spcBef>
                <a:spcPct val="50000"/>
              </a:spcBef>
              <a:buFontTx/>
              <a:buChar char="-"/>
            </a:pPr>
            <a:r>
              <a:rPr lang="en-US" sz="4000">
                <a:solidFill>
                  <a:srgbClr val="0000FF"/>
                </a:solidFill>
                <a:latin typeface="Times New Roman" panose="02020603050405020304" pitchFamily="18" charset="0"/>
              </a:rPr>
              <a:t> Xem bài mới : Định dạng văn bản</a:t>
            </a:r>
          </a:p>
        </p:txBody>
      </p:sp>
      <p:sp>
        <p:nvSpPr>
          <p:cNvPr id="11" name="Rectangle 10">
            <a:extLst>
              <a:ext uri="{FF2B5EF4-FFF2-40B4-BE49-F238E27FC236}">
                <a16:creationId xmlns:a16="http://schemas.microsoft.com/office/drawing/2014/main" id="{54BE28F0-0033-4F9B-9F50-FAB89AB136B9}"/>
              </a:ext>
            </a:extLst>
          </p:cNvPr>
          <p:cNvSpPr/>
          <p:nvPr/>
        </p:nvSpPr>
        <p:spPr>
          <a:xfrm>
            <a:off x="1047096" y="1649217"/>
            <a:ext cx="8721455" cy="707886"/>
          </a:xfrm>
          <a:prstGeom prst="rect">
            <a:avLst/>
          </a:prstGeom>
          <a:noFill/>
          <a:scene3d>
            <a:camera prst="orthographicFront"/>
            <a:lightRig rig="threePt" dir="t"/>
          </a:scene3d>
          <a:sp3d>
            <a:bevelT w="139700" h="139700" prst="divot"/>
          </a:sp3d>
        </p:spPr>
        <p:txBody>
          <a:bodyPr wrap="square" lIns="91440" tIns="45720" rIns="91440" bIns="45720">
            <a:spAutoFit/>
          </a:bodyPr>
          <a:lstStyle/>
          <a:p>
            <a:pPr algn="ctr"/>
            <a:r>
              <a:rPr lang="en-US" sz="4000" b="1" cap="none" spc="0">
                <a:ln w="9525">
                  <a:solidFill>
                    <a:schemeClr val="bg1"/>
                  </a:solidFill>
                  <a:prstDash val="solid"/>
                </a:ln>
                <a:solidFill>
                  <a:schemeClr val="tx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H</a:t>
            </a:r>
            <a:r>
              <a:rPr lang="vi-VN" sz="4000" b="1" cap="none" spc="0">
                <a:ln w="9525">
                  <a:solidFill>
                    <a:schemeClr val="bg1"/>
                  </a:solidFill>
                  <a:prstDash val="solid"/>
                </a:ln>
                <a:solidFill>
                  <a:schemeClr val="tx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Ư</a:t>
            </a:r>
            <a:r>
              <a:rPr lang="en-US" sz="4000" b="1">
                <a:ln w="9525">
                  <a:solidFill>
                    <a:schemeClr val="bg1"/>
                  </a:solidFill>
                  <a:prstDash val="solid"/>
                </a:ln>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ỚNG DẪN VỀ NHÀ</a:t>
            </a:r>
            <a:endParaRPr lang="en-US" sz="4000" b="1" cap="none" spc="0">
              <a:ln w="9525">
                <a:solidFill>
                  <a:schemeClr val="bg1"/>
                </a:solidFill>
                <a:prstDash val="solid"/>
              </a:ln>
              <a:solidFill>
                <a:schemeClr val="tx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145136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9"/>
                                        </p:tgtEl>
                                        <p:attrNameLst>
                                          <p:attrName>style.visibility</p:attrName>
                                        </p:attrNameLst>
                                      </p:cBhvr>
                                      <p:to>
                                        <p:strVal val="visible"/>
                                      </p:to>
                                    </p:set>
                                    <p:anim calcmode="discrete" valueType="clr">
                                      <p:cBhvr override="childStyle">
                                        <p:cTn id="7" dur="80"/>
                                        <p:tgtEl>
                                          <p:spTgt spid="9"/>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9"/>
                                        </p:tgtEl>
                                        <p:attrNameLst>
                                          <p:attrName>fillcolor</p:attrName>
                                        </p:attrNameLst>
                                      </p:cBhvr>
                                      <p:tavLst>
                                        <p:tav tm="0">
                                          <p:val>
                                            <p:clrVal>
                                              <a:schemeClr val="accent2"/>
                                            </p:clrVal>
                                          </p:val>
                                        </p:tav>
                                        <p:tav tm="50000">
                                          <p:val>
                                            <p:clrVal>
                                              <a:schemeClr val="hlink"/>
                                            </p:clrVal>
                                          </p:val>
                                        </p:tav>
                                      </p:tavLst>
                                    </p:anim>
                                    <p:set>
                                      <p:cBhvr>
                                        <p:cTn id="9" dur="80"/>
                                        <p:tgtEl>
                                          <p:spTgt spid="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1">
            <a:extLst>
              <a:ext uri="{FF2B5EF4-FFF2-40B4-BE49-F238E27FC236}">
                <a16:creationId xmlns:a16="http://schemas.microsoft.com/office/drawing/2014/main" id="{C7DAF326-50E1-4D35-9BAD-95C9248DE670}"/>
              </a:ext>
            </a:extLst>
          </p:cNvPr>
          <p:cNvSpPr>
            <a:spLocks noGrp="1"/>
          </p:cNvSpPr>
          <p:nvPr>
            <p:ph idx="1"/>
          </p:nvPr>
        </p:nvSpPr>
        <p:spPr>
          <a:xfrm>
            <a:off x="324678" y="1404731"/>
            <a:ext cx="4976191" cy="596348"/>
          </a:xfrm>
        </p:spPr>
        <p:txBody>
          <a:bodyPr>
            <a:normAutofit fontScale="25000" lnSpcReduction="20000"/>
          </a:bodyPr>
          <a:lstStyle/>
          <a:p>
            <a:pPr marL="0" indent="0">
              <a:lnSpc>
                <a:spcPct val="115000"/>
              </a:lnSpc>
              <a:spcBef>
                <a:spcPct val="0"/>
              </a:spcBef>
              <a:spcAft>
                <a:spcPts val="1000"/>
              </a:spcAft>
              <a:buNone/>
              <a:defRPr/>
            </a:pPr>
            <a:r>
              <a:rPr lang="en-US" sz="12000" b="1">
                <a:latin typeface="Times New Roman" pitchFamily="18" charset="0"/>
                <a:ea typeface="Calibri" pitchFamily="34" charset="0"/>
                <a:cs typeface="Times New Roman" pitchFamily="18" charset="0"/>
              </a:rPr>
              <a:t>1. </a:t>
            </a:r>
            <a:r>
              <a:rPr lang="en-US" sz="12000" b="1" u="sng">
                <a:latin typeface="Times New Roman" pitchFamily="18" charset="0"/>
                <a:ea typeface="Calibri" pitchFamily="34" charset="0"/>
                <a:cs typeface="Times New Roman" pitchFamily="18" charset="0"/>
              </a:rPr>
              <a:t>MỤC </a:t>
            </a:r>
            <a:r>
              <a:rPr lang="en-US" sz="12000" b="1" u="sng" dirty="0">
                <a:latin typeface="Times New Roman" pitchFamily="18" charset="0"/>
                <a:ea typeface="Calibri" pitchFamily="34" charset="0"/>
                <a:cs typeface="Times New Roman" pitchFamily="18" charset="0"/>
              </a:rPr>
              <a:t>ĐÍCH, YÊU CẦU</a:t>
            </a:r>
            <a:r>
              <a:rPr lang="en-US" sz="12000" u="sng" dirty="0">
                <a:latin typeface="Times New Roman" pitchFamily="18" charset="0"/>
                <a:ea typeface="Calibri" pitchFamily="34" charset="0"/>
                <a:cs typeface="Times New Roman" pitchFamily="18" charset="0"/>
              </a:rPr>
              <a:t>:</a:t>
            </a:r>
          </a:p>
          <a:p>
            <a:pPr marL="0" indent="0" algn="just">
              <a:lnSpc>
                <a:spcPct val="115000"/>
              </a:lnSpc>
              <a:spcBef>
                <a:spcPct val="0"/>
              </a:spcBef>
              <a:spcAft>
                <a:spcPts val="1000"/>
              </a:spcAft>
              <a:buNone/>
              <a:defRPr/>
            </a:pPr>
            <a:r>
              <a:rPr lang="vi-VN">
                <a:latin typeface="Times New Roman" pitchFamily="18" charset="0"/>
                <a:ea typeface="Calibri" pitchFamily="34" charset="0"/>
                <a:cs typeface="Times New Roman" pitchFamily="18" charset="0"/>
              </a:rPr>
              <a:t> </a:t>
            </a:r>
            <a:endParaRPr lang="en-US" dirty="0">
              <a:latin typeface="Times New Roman" pitchFamily="18" charset="0"/>
              <a:ea typeface="Calibri" pitchFamily="34" charset="0"/>
              <a:cs typeface="Times New Roman" pitchFamily="18" charset="0"/>
            </a:endParaRPr>
          </a:p>
        </p:txBody>
      </p:sp>
      <p:graphicFrame>
        <p:nvGraphicFramePr>
          <p:cNvPr id="4" name="Diagram 3">
            <a:extLst>
              <a:ext uri="{FF2B5EF4-FFF2-40B4-BE49-F238E27FC236}">
                <a16:creationId xmlns:a16="http://schemas.microsoft.com/office/drawing/2014/main" id="{3D2475C5-1769-4E38-8203-DAA8B9596C0B}"/>
              </a:ext>
            </a:extLst>
          </p:cNvPr>
          <p:cNvGraphicFramePr/>
          <p:nvPr>
            <p:extLst>
              <p:ext uri="{D42A27DB-BD31-4B8C-83A1-F6EECF244321}">
                <p14:modId xmlns:p14="http://schemas.microsoft.com/office/powerpoint/2010/main" val="3435374748"/>
              </p:ext>
            </p:extLst>
          </p:nvPr>
        </p:nvGraphicFramePr>
        <p:xfrm>
          <a:off x="759791" y="1803031"/>
          <a:ext cx="10266017"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dgm id="{1378BD8D-D7C2-4AC3-B16B-B3FE2CCD131A}"/>
                                            </p:graphicEl>
                                          </p:spTgt>
                                        </p:tgtEl>
                                        <p:attrNameLst>
                                          <p:attrName>style.visibility</p:attrName>
                                        </p:attrNameLst>
                                      </p:cBhvr>
                                      <p:to>
                                        <p:strVal val="visible"/>
                                      </p:to>
                                    </p:set>
                                    <p:animEffect transition="in" filter="fade">
                                      <p:cBhvr>
                                        <p:cTn id="12" dur="500"/>
                                        <p:tgtEl>
                                          <p:spTgt spid="4">
                                            <p:graphicEl>
                                              <a:dgm id="{1378BD8D-D7C2-4AC3-B16B-B3FE2CCD131A}"/>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graphicEl>
                                              <a:dgm id="{A06D2D72-A368-46F1-B747-A073E613AFDA}"/>
                                            </p:graphicEl>
                                          </p:spTgt>
                                        </p:tgtEl>
                                        <p:attrNameLst>
                                          <p:attrName>style.visibility</p:attrName>
                                        </p:attrNameLst>
                                      </p:cBhvr>
                                      <p:to>
                                        <p:strVal val="visible"/>
                                      </p:to>
                                    </p:set>
                                    <p:animEffect transition="in" filter="fade">
                                      <p:cBhvr>
                                        <p:cTn id="15" dur="500"/>
                                        <p:tgtEl>
                                          <p:spTgt spid="4">
                                            <p:graphicEl>
                                              <a:dgm id="{A06D2D72-A368-46F1-B747-A073E613AFDA}"/>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
                                            <p:graphicEl>
                                              <a:dgm id="{8E064267-41C3-414A-9623-3ECADBFAF226}"/>
                                            </p:graphicEl>
                                          </p:spTgt>
                                        </p:tgtEl>
                                        <p:attrNameLst>
                                          <p:attrName>style.visibility</p:attrName>
                                        </p:attrNameLst>
                                      </p:cBhvr>
                                      <p:to>
                                        <p:strVal val="visible"/>
                                      </p:to>
                                    </p:set>
                                    <p:animEffect transition="in" filter="fade">
                                      <p:cBhvr>
                                        <p:cTn id="18" dur="500"/>
                                        <p:tgtEl>
                                          <p:spTgt spid="4">
                                            <p:graphicEl>
                                              <a:dgm id="{8E064267-41C3-414A-9623-3ECADBFAF226}"/>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4">
                                            <p:graphicEl>
                                              <a:dgm id="{9D12F380-0846-4C94-99BB-9F82D4673EDB}"/>
                                            </p:graphicEl>
                                          </p:spTgt>
                                        </p:tgtEl>
                                        <p:attrNameLst>
                                          <p:attrName>style.visibility</p:attrName>
                                        </p:attrNameLst>
                                      </p:cBhvr>
                                      <p:to>
                                        <p:strVal val="visible"/>
                                      </p:to>
                                    </p:set>
                                    <p:animEffect transition="in" filter="fade">
                                      <p:cBhvr>
                                        <p:cTn id="23" dur="500"/>
                                        <p:tgtEl>
                                          <p:spTgt spid="4">
                                            <p:graphicEl>
                                              <a:dgm id="{9D12F380-0846-4C94-99BB-9F82D4673EDB}"/>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4">
                                            <p:graphicEl>
                                              <a:dgm id="{C3DB4559-C99B-4269-A737-37D6564839BC}"/>
                                            </p:graphicEl>
                                          </p:spTgt>
                                        </p:tgtEl>
                                        <p:attrNameLst>
                                          <p:attrName>style.visibility</p:attrName>
                                        </p:attrNameLst>
                                      </p:cBhvr>
                                      <p:to>
                                        <p:strVal val="visible"/>
                                      </p:to>
                                    </p:set>
                                    <p:animEffect transition="in" filter="fade">
                                      <p:cBhvr>
                                        <p:cTn id="26" dur="500"/>
                                        <p:tgtEl>
                                          <p:spTgt spid="4">
                                            <p:graphicEl>
                                              <a:dgm id="{C3DB4559-C99B-4269-A737-37D6564839BC}"/>
                                            </p:graphic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4">
                                            <p:graphicEl>
                                              <a:dgm id="{A9ABA24B-B8BD-4F7C-B676-5E07633413BE}"/>
                                            </p:graphicEl>
                                          </p:spTgt>
                                        </p:tgtEl>
                                        <p:attrNameLst>
                                          <p:attrName>style.visibility</p:attrName>
                                        </p:attrNameLst>
                                      </p:cBhvr>
                                      <p:to>
                                        <p:strVal val="visible"/>
                                      </p:to>
                                    </p:set>
                                    <p:animEffect transition="in" filter="fade">
                                      <p:cBhvr>
                                        <p:cTn id="31" dur="500"/>
                                        <p:tgtEl>
                                          <p:spTgt spid="4">
                                            <p:graphicEl>
                                              <a:dgm id="{A9ABA24B-B8BD-4F7C-B676-5E07633413BE}"/>
                                            </p:graphic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4">
                                            <p:graphicEl>
                                              <a:dgm id="{F2041312-1BA3-4CC0-B00E-847B43FF07ED}"/>
                                            </p:graphicEl>
                                          </p:spTgt>
                                        </p:tgtEl>
                                        <p:attrNameLst>
                                          <p:attrName>style.visibility</p:attrName>
                                        </p:attrNameLst>
                                      </p:cBhvr>
                                      <p:to>
                                        <p:strVal val="visible"/>
                                      </p:to>
                                    </p:set>
                                    <p:animEffect transition="in" filter="fade">
                                      <p:cBhvr>
                                        <p:cTn id="34" dur="500"/>
                                        <p:tgtEl>
                                          <p:spTgt spid="4">
                                            <p:graphicEl>
                                              <a:dgm id="{F2041312-1BA3-4CC0-B00E-847B43FF07ED}"/>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4"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33">
            <a:extLst>
              <a:ext uri="{FF2B5EF4-FFF2-40B4-BE49-F238E27FC236}">
                <a16:creationId xmlns:a16="http://schemas.microsoft.com/office/drawing/2014/main" id="{E94E9CB5-940F-46F3-A680-AC48AD1834E1}"/>
              </a:ext>
            </a:extLst>
          </p:cNvPr>
          <p:cNvSpPr txBox="1">
            <a:spLocks noChangeArrowheads="1"/>
          </p:cNvSpPr>
          <p:nvPr/>
        </p:nvSpPr>
        <p:spPr bwMode="auto">
          <a:xfrm>
            <a:off x="412830" y="1260096"/>
            <a:ext cx="2679539" cy="548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15000"/>
              </a:lnSpc>
              <a:spcBef>
                <a:spcPct val="0"/>
              </a:spcBef>
              <a:spcAft>
                <a:spcPts val="1000"/>
              </a:spcAft>
              <a:defRPr/>
            </a:pPr>
            <a:r>
              <a:rPr lang="en-US" sz="2800" b="1" dirty="0">
                <a:solidFill>
                  <a:srgbClr val="3333CC"/>
                </a:solidFill>
                <a:latin typeface="Times New Roman" pitchFamily="18" charset="0"/>
                <a:ea typeface="Calibri" pitchFamily="34" charset="0"/>
                <a:cs typeface="Times New Roman" pitchFamily="18" charset="0"/>
              </a:rPr>
              <a:t>2. NỘI DUNG</a:t>
            </a:r>
            <a:r>
              <a:rPr lang="en-US" sz="2800" dirty="0">
                <a:solidFill>
                  <a:srgbClr val="3333CC"/>
                </a:solidFill>
                <a:latin typeface="Times New Roman" pitchFamily="18" charset="0"/>
                <a:ea typeface="Calibri" pitchFamily="34" charset="0"/>
                <a:cs typeface="Times New Roman" pitchFamily="18" charset="0"/>
              </a:rPr>
              <a:t>:</a:t>
            </a:r>
          </a:p>
        </p:txBody>
      </p:sp>
      <p:sp>
        <p:nvSpPr>
          <p:cNvPr id="2" name="TextBox 1">
            <a:extLst>
              <a:ext uri="{FF2B5EF4-FFF2-40B4-BE49-F238E27FC236}">
                <a16:creationId xmlns:a16="http://schemas.microsoft.com/office/drawing/2014/main" id="{515E40F8-F266-4C91-9437-ADD75429DB2D}"/>
              </a:ext>
            </a:extLst>
          </p:cNvPr>
          <p:cNvSpPr txBox="1"/>
          <p:nvPr/>
        </p:nvSpPr>
        <p:spPr>
          <a:xfrm>
            <a:off x="914400" y="1808195"/>
            <a:ext cx="10045148" cy="954107"/>
          </a:xfrm>
          <a:prstGeom prst="rect">
            <a:avLst/>
          </a:prstGeom>
          <a:noFill/>
        </p:spPr>
        <p:txBody>
          <a:bodyPr wrap="square" rtlCol="0">
            <a:spAutoFit/>
          </a:bodyPr>
          <a:lstStyle/>
          <a:p>
            <a:r>
              <a:rPr lang="vi-VN" sz="2800" b="1" dirty="0">
                <a:latin typeface="+mj-lt"/>
              </a:rPr>
              <a:t>*HS báo cáo kết quả thực hành các nội dung ở mục a và b trong SGK trang 117</a:t>
            </a:r>
            <a:endParaRPr lang="en-US" sz="2800" b="1" dirty="0">
              <a:latin typeface="+mj-lt"/>
            </a:endParaRPr>
          </a:p>
        </p:txBody>
      </p:sp>
    </p:spTree>
    <p:extLst>
      <p:ext uri="{BB962C8B-B14F-4D97-AF65-F5344CB8AC3E}">
        <p14:creationId xmlns:p14="http://schemas.microsoft.com/office/powerpoint/2010/main" val="3368775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Rounded Corners 9">
            <a:extLst>
              <a:ext uri="{FF2B5EF4-FFF2-40B4-BE49-F238E27FC236}">
                <a16:creationId xmlns:a16="http://schemas.microsoft.com/office/drawing/2014/main" id="{3DED4327-F5B3-45FE-BE43-956670C09575}"/>
              </a:ext>
            </a:extLst>
          </p:cNvPr>
          <p:cNvSpPr/>
          <p:nvPr/>
        </p:nvSpPr>
        <p:spPr>
          <a:xfrm>
            <a:off x="901148" y="2548555"/>
            <a:ext cx="10972800" cy="3891488"/>
          </a:xfrm>
          <a:prstGeom prst="roundRect">
            <a:avLst/>
          </a:prstGeom>
          <a:solidFill>
            <a:srgbClr val="FFCCFF"/>
          </a:solidFill>
          <a:ln>
            <a:solidFill>
              <a:srgbClr val="FFCCFF"/>
            </a:solid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2" name="Rectangle 1">
            <a:extLst>
              <a:ext uri="{FF2B5EF4-FFF2-40B4-BE49-F238E27FC236}">
                <a16:creationId xmlns:a16="http://schemas.microsoft.com/office/drawing/2014/main" id="{DEEAA5D0-5B3E-4E96-8BD8-A43F60A85F8E}"/>
              </a:ext>
            </a:extLst>
          </p:cNvPr>
          <p:cNvSpPr/>
          <p:nvPr/>
        </p:nvSpPr>
        <p:spPr>
          <a:xfrm>
            <a:off x="381427" y="1265419"/>
            <a:ext cx="9194633" cy="553998"/>
          </a:xfrm>
          <a:prstGeom prst="rect">
            <a:avLst/>
          </a:prstGeom>
        </p:spPr>
        <p:txBody>
          <a:bodyPr wrap="none">
            <a:spAutoFit/>
          </a:bodyPr>
          <a:lstStyle/>
          <a:p>
            <a:r>
              <a:rPr lang="vi-VN" sz="3000" b="1" dirty="0">
                <a:solidFill>
                  <a:srgbClr val="C00000"/>
                </a:solidFill>
                <a:latin typeface="Times New Roman" panose="02020603050405020304" pitchFamily="18" charset="0"/>
                <a:cs typeface="Times New Roman" panose="02020603050405020304" pitchFamily="18" charset="0"/>
              </a:rPr>
              <a:t>c</a:t>
            </a:r>
            <a:r>
              <a:rPr lang="en-US" sz="3000" b="1" dirty="0">
                <a:solidFill>
                  <a:srgbClr val="C00000"/>
                </a:solidFill>
                <a:latin typeface="Times New Roman" panose="02020603050405020304" pitchFamily="18" charset="0"/>
                <a:cs typeface="Times New Roman" panose="02020603050405020304" pitchFamily="18" charset="0"/>
              </a:rPr>
              <a:t>. </a:t>
            </a:r>
            <a:r>
              <a:rPr lang="en-US" sz="3000" b="1" dirty="0" err="1">
                <a:solidFill>
                  <a:srgbClr val="C00000"/>
                </a:solidFill>
                <a:latin typeface="Times New Roman" panose="02020603050405020304" pitchFamily="18" charset="0"/>
                <a:cs typeface="Times New Roman" panose="02020603050405020304" pitchFamily="18" charset="0"/>
              </a:rPr>
              <a:t>Thực</a:t>
            </a:r>
            <a:r>
              <a:rPr lang="en-US" sz="3000" b="1" dirty="0">
                <a:solidFill>
                  <a:srgbClr val="C00000"/>
                </a:solidFill>
                <a:latin typeface="Times New Roman" panose="02020603050405020304" pitchFamily="18" charset="0"/>
                <a:cs typeface="Times New Roman" panose="02020603050405020304" pitchFamily="18" charset="0"/>
              </a:rPr>
              <a:t> </a:t>
            </a:r>
            <a:r>
              <a:rPr lang="en-US" sz="3000" b="1" dirty="0" err="1">
                <a:solidFill>
                  <a:srgbClr val="C00000"/>
                </a:solidFill>
                <a:latin typeface="Times New Roman" panose="02020603050405020304" pitchFamily="18" charset="0"/>
                <a:cs typeface="Times New Roman" panose="02020603050405020304" pitchFamily="18" charset="0"/>
              </a:rPr>
              <a:t>hành</a:t>
            </a:r>
            <a:r>
              <a:rPr lang="en-US" sz="3000" b="1" dirty="0">
                <a:solidFill>
                  <a:srgbClr val="C00000"/>
                </a:solidFill>
                <a:latin typeface="Times New Roman" panose="02020603050405020304" pitchFamily="18" charset="0"/>
                <a:cs typeface="Times New Roman" panose="02020603050405020304" pitchFamily="18" charset="0"/>
              </a:rPr>
              <a:t> </a:t>
            </a:r>
            <a:r>
              <a:rPr lang="en-US" sz="3000" b="1" dirty="0" err="1">
                <a:solidFill>
                  <a:srgbClr val="C00000"/>
                </a:solidFill>
                <a:latin typeface="Times New Roman" panose="02020603050405020304" pitchFamily="18" charset="0"/>
                <a:cs typeface="Times New Roman" panose="02020603050405020304" pitchFamily="18" charset="0"/>
              </a:rPr>
              <a:t>gõ</a:t>
            </a:r>
            <a:r>
              <a:rPr lang="en-US" sz="3000" b="1" dirty="0">
                <a:solidFill>
                  <a:srgbClr val="C00000"/>
                </a:solidFill>
                <a:latin typeface="Times New Roman" panose="02020603050405020304" pitchFamily="18" charset="0"/>
                <a:cs typeface="Times New Roman" panose="02020603050405020304" pitchFamily="18" charset="0"/>
              </a:rPr>
              <a:t> </a:t>
            </a:r>
            <a:r>
              <a:rPr lang="en-US" sz="3000" b="1" dirty="0" err="1">
                <a:solidFill>
                  <a:srgbClr val="C00000"/>
                </a:solidFill>
                <a:latin typeface="Times New Roman" panose="02020603050405020304" pitchFamily="18" charset="0"/>
                <a:cs typeface="Times New Roman" panose="02020603050405020304" pitchFamily="18" charset="0"/>
              </a:rPr>
              <a:t>từ</a:t>
            </a:r>
            <a:r>
              <a:rPr lang="en-US" sz="3000" b="1" dirty="0">
                <a:solidFill>
                  <a:srgbClr val="C00000"/>
                </a:solidFill>
                <a:latin typeface="Times New Roman" panose="02020603050405020304" pitchFamily="18" charset="0"/>
                <a:cs typeface="Times New Roman" panose="02020603050405020304" pitchFamily="18" charset="0"/>
              </a:rPr>
              <a:t> </a:t>
            </a:r>
            <a:r>
              <a:rPr lang="en-US" sz="3000" b="1" dirty="0" err="1">
                <a:solidFill>
                  <a:srgbClr val="C00000"/>
                </a:solidFill>
                <a:latin typeface="Times New Roman" panose="02020603050405020304" pitchFamily="18" charset="0"/>
                <a:cs typeface="Times New Roman" panose="02020603050405020304" pitchFamily="18" charset="0"/>
              </a:rPr>
              <a:t>việt</a:t>
            </a:r>
            <a:r>
              <a:rPr lang="en-US" sz="3000" b="1" dirty="0">
                <a:solidFill>
                  <a:srgbClr val="C00000"/>
                </a:solidFill>
                <a:latin typeface="Times New Roman" panose="02020603050405020304" pitchFamily="18" charset="0"/>
                <a:cs typeface="Times New Roman" panose="02020603050405020304" pitchFamily="18" charset="0"/>
              </a:rPr>
              <a:t> </a:t>
            </a:r>
            <a:r>
              <a:rPr lang="en-US" sz="3000" b="1" dirty="0" err="1">
                <a:solidFill>
                  <a:srgbClr val="C00000"/>
                </a:solidFill>
                <a:latin typeface="Times New Roman" panose="02020603050405020304" pitchFamily="18" charset="0"/>
                <a:cs typeface="Times New Roman" panose="02020603050405020304" pitchFamily="18" charset="0"/>
              </a:rPr>
              <a:t>kết</a:t>
            </a:r>
            <a:r>
              <a:rPr lang="en-US" sz="3000" b="1" dirty="0">
                <a:solidFill>
                  <a:srgbClr val="C00000"/>
                </a:solidFill>
                <a:latin typeface="Times New Roman" panose="02020603050405020304" pitchFamily="18" charset="0"/>
                <a:cs typeface="Times New Roman" panose="02020603050405020304" pitchFamily="18" charset="0"/>
              </a:rPr>
              <a:t> </a:t>
            </a:r>
            <a:r>
              <a:rPr lang="en-US" sz="3000" b="1" dirty="0" err="1">
                <a:solidFill>
                  <a:srgbClr val="C00000"/>
                </a:solidFill>
                <a:latin typeface="Times New Roman" panose="02020603050405020304" pitchFamily="18" charset="0"/>
                <a:cs typeface="Times New Roman" panose="02020603050405020304" pitchFamily="18" charset="0"/>
              </a:rPr>
              <a:t>hợp</a:t>
            </a:r>
            <a:r>
              <a:rPr lang="en-US" sz="3000" b="1" dirty="0">
                <a:solidFill>
                  <a:srgbClr val="C00000"/>
                </a:solidFill>
                <a:latin typeface="Times New Roman" panose="02020603050405020304" pitchFamily="18" charset="0"/>
                <a:cs typeface="Times New Roman" panose="02020603050405020304" pitchFamily="18" charset="0"/>
              </a:rPr>
              <a:t> </a:t>
            </a:r>
            <a:r>
              <a:rPr lang="en-US" sz="3000" b="1" dirty="0" err="1">
                <a:solidFill>
                  <a:srgbClr val="C00000"/>
                </a:solidFill>
                <a:latin typeface="Times New Roman" panose="02020603050405020304" pitchFamily="18" charset="0"/>
                <a:cs typeface="Times New Roman" panose="02020603050405020304" pitchFamily="18" charset="0"/>
              </a:rPr>
              <a:t>với</a:t>
            </a:r>
            <a:r>
              <a:rPr lang="en-US" sz="3000" b="1" dirty="0">
                <a:solidFill>
                  <a:srgbClr val="C00000"/>
                </a:solidFill>
                <a:latin typeface="Times New Roman" panose="02020603050405020304" pitchFamily="18" charset="0"/>
                <a:cs typeface="Times New Roman" panose="02020603050405020304" pitchFamily="18" charset="0"/>
              </a:rPr>
              <a:t> </a:t>
            </a:r>
            <a:r>
              <a:rPr lang="en-US" sz="3000" b="1" dirty="0" err="1">
                <a:solidFill>
                  <a:srgbClr val="C00000"/>
                </a:solidFill>
                <a:latin typeface="Times New Roman" panose="02020603050405020304" pitchFamily="18" charset="0"/>
                <a:cs typeface="Times New Roman" panose="02020603050405020304" pitchFamily="18" charset="0"/>
              </a:rPr>
              <a:t>sao</a:t>
            </a:r>
            <a:r>
              <a:rPr lang="en-US" sz="3000" b="1" dirty="0">
                <a:solidFill>
                  <a:srgbClr val="C00000"/>
                </a:solidFill>
                <a:latin typeface="Times New Roman" panose="02020603050405020304" pitchFamily="18" charset="0"/>
                <a:cs typeface="Times New Roman" panose="02020603050405020304" pitchFamily="18" charset="0"/>
              </a:rPr>
              <a:t> </a:t>
            </a:r>
            <a:r>
              <a:rPr lang="en-US" sz="3000" b="1" dirty="0" err="1">
                <a:solidFill>
                  <a:srgbClr val="C00000"/>
                </a:solidFill>
                <a:latin typeface="Times New Roman" panose="02020603050405020304" pitchFamily="18" charset="0"/>
                <a:cs typeface="Times New Roman" panose="02020603050405020304" pitchFamily="18" charset="0"/>
              </a:rPr>
              <a:t>chép</a:t>
            </a:r>
            <a:r>
              <a:rPr lang="en-US" sz="3000" b="1" dirty="0">
                <a:solidFill>
                  <a:srgbClr val="C00000"/>
                </a:solidFill>
                <a:latin typeface="Times New Roman" panose="02020603050405020304" pitchFamily="18" charset="0"/>
                <a:cs typeface="Times New Roman" panose="02020603050405020304" pitchFamily="18" charset="0"/>
              </a:rPr>
              <a:t> </a:t>
            </a:r>
            <a:r>
              <a:rPr lang="en-US" sz="3000" b="1" dirty="0" err="1">
                <a:solidFill>
                  <a:srgbClr val="C00000"/>
                </a:solidFill>
                <a:latin typeface="Times New Roman" panose="02020603050405020304" pitchFamily="18" charset="0"/>
                <a:cs typeface="Times New Roman" panose="02020603050405020304" pitchFamily="18" charset="0"/>
              </a:rPr>
              <a:t>nội</a:t>
            </a:r>
            <a:r>
              <a:rPr lang="en-US" sz="3000" b="1" dirty="0">
                <a:solidFill>
                  <a:srgbClr val="C00000"/>
                </a:solidFill>
                <a:latin typeface="Times New Roman" panose="02020603050405020304" pitchFamily="18" charset="0"/>
                <a:cs typeface="Times New Roman" panose="02020603050405020304" pitchFamily="18" charset="0"/>
              </a:rPr>
              <a:t> dung:</a:t>
            </a:r>
          </a:p>
        </p:txBody>
      </p:sp>
      <p:sp>
        <p:nvSpPr>
          <p:cNvPr id="3" name="Rectangle 2">
            <a:extLst>
              <a:ext uri="{FF2B5EF4-FFF2-40B4-BE49-F238E27FC236}">
                <a16:creationId xmlns:a16="http://schemas.microsoft.com/office/drawing/2014/main" id="{64B05A24-8B2F-4C79-82B2-D7A30993CBD9}"/>
              </a:ext>
            </a:extLst>
          </p:cNvPr>
          <p:cNvSpPr/>
          <p:nvPr/>
        </p:nvSpPr>
        <p:spPr>
          <a:xfrm>
            <a:off x="769077" y="1671932"/>
            <a:ext cx="11275266" cy="954107"/>
          </a:xfrm>
          <a:prstGeom prst="rect">
            <a:avLst/>
          </a:prstGeom>
        </p:spPr>
        <p:txBody>
          <a:bodyPr wrap="none">
            <a:spAutoFit/>
          </a:bodyPr>
          <a:lstStyle/>
          <a:p>
            <a:pPr marL="514350" indent="-514350">
              <a:buAutoNum type="arabicPeriod"/>
            </a:pPr>
            <a:r>
              <a:rPr lang="en-US" sz="2800" b="1">
                <a:solidFill>
                  <a:schemeClr val="tx1">
                    <a:lumMod val="95000"/>
                    <a:lumOff val="5000"/>
                  </a:schemeClr>
                </a:solidFill>
                <a:latin typeface="Times New Roman" panose="02020603050405020304" pitchFamily="18" charset="0"/>
                <a:cs typeface="Times New Roman" panose="02020603050405020304" pitchFamily="18" charset="0"/>
              </a:rPr>
              <a:t>Mở văn bản mới và gõ bài th</a:t>
            </a:r>
            <a:r>
              <a:rPr lang="vi-VN" sz="2800" b="1">
                <a:solidFill>
                  <a:schemeClr val="tx1">
                    <a:lumMod val="95000"/>
                    <a:lumOff val="5000"/>
                  </a:schemeClr>
                </a:solidFill>
                <a:latin typeface="Times New Roman" panose="02020603050405020304" pitchFamily="18" charset="0"/>
                <a:cs typeface="Times New Roman" panose="02020603050405020304" pitchFamily="18" charset="0"/>
              </a:rPr>
              <a:t>ơ</a:t>
            </a:r>
            <a:r>
              <a:rPr lang="en-US" sz="2800" b="1">
                <a:solidFill>
                  <a:schemeClr val="tx1">
                    <a:lumMod val="95000"/>
                    <a:lumOff val="5000"/>
                  </a:schemeClr>
                </a:solidFill>
                <a:latin typeface="Times New Roman" panose="02020603050405020304" pitchFamily="18" charset="0"/>
                <a:cs typeface="Times New Roman" panose="02020603050405020304" pitchFamily="18" charset="0"/>
              </a:rPr>
              <a:t> d</a:t>
            </a:r>
            <a:r>
              <a:rPr lang="vi-VN" sz="2800" b="1">
                <a:solidFill>
                  <a:schemeClr val="tx1">
                    <a:lumMod val="95000"/>
                    <a:lumOff val="5000"/>
                  </a:schemeClr>
                </a:solidFill>
                <a:latin typeface="Times New Roman" panose="02020603050405020304" pitchFamily="18" charset="0"/>
                <a:cs typeface="Times New Roman" panose="02020603050405020304" pitchFamily="18" charset="0"/>
              </a:rPr>
              <a:t>ư</a:t>
            </a:r>
            <a:r>
              <a:rPr lang="en-US" sz="2800" b="1">
                <a:solidFill>
                  <a:schemeClr val="tx1">
                    <a:lumMod val="95000"/>
                    <a:lumOff val="5000"/>
                  </a:schemeClr>
                </a:solidFill>
                <a:latin typeface="Times New Roman" panose="02020603050405020304" pitchFamily="18" charset="0"/>
                <a:cs typeface="Times New Roman" panose="02020603050405020304" pitchFamily="18" charset="0"/>
              </a:rPr>
              <a:t>ới đây. Quan sát các câu th</a:t>
            </a:r>
            <a:r>
              <a:rPr lang="vi-VN" sz="2800" b="1">
                <a:solidFill>
                  <a:schemeClr val="tx1">
                    <a:lumMod val="95000"/>
                    <a:lumOff val="5000"/>
                  </a:schemeClr>
                </a:solidFill>
                <a:latin typeface="Times New Roman" panose="02020603050405020304" pitchFamily="18" charset="0"/>
                <a:cs typeface="Times New Roman" panose="02020603050405020304" pitchFamily="18" charset="0"/>
              </a:rPr>
              <a:t>ơ</a:t>
            </a:r>
            <a:r>
              <a:rPr lang="en-US" sz="2800" b="1">
                <a:solidFill>
                  <a:schemeClr val="tx1">
                    <a:lumMod val="95000"/>
                    <a:lumOff val="5000"/>
                  </a:schemeClr>
                </a:solidFill>
                <a:latin typeface="Times New Roman" panose="02020603050405020304" pitchFamily="18" charset="0"/>
                <a:cs typeface="Times New Roman" panose="02020603050405020304" pitchFamily="18" charset="0"/>
              </a:rPr>
              <a:t> lặp lại </a:t>
            </a:r>
          </a:p>
          <a:p>
            <a:r>
              <a:rPr lang="en-US" sz="2800" b="1">
                <a:solidFill>
                  <a:schemeClr val="tx1">
                    <a:lumMod val="95000"/>
                    <a:lumOff val="5000"/>
                  </a:schemeClr>
                </a:solidFill>
                <a:latin typeface="Times New Roman" panose="02020603050405020304" pitchFamily="18" charset="0"/>
                <a:cs typeface="Times New Roman" panose="02020603050405020304" pitchFamily="18" charset="0"/>
              </a:rPr>
              <a:t>để sao chép nhanh nội dung. Sửa các lỗi sai sau khi gõ xong nội dung.</a:t>
            </a:r>
          </a:p>
        </p:txBody>
      </p:sp>
      <p:sp>
        <p:nvSpPr>
          <p:cNvPr id="4" name="Text Box 16">
            <a:extLst>
              <a:ext uri="{FF2B5EF4-FFF2-40B4-BE49-F238E27FC236}">
                <a16:creationId xmlns:a16="http://schemas.microsoft.com/office/drawing/2014/main" id="{A4C3E317-FF90-495F-8B02-79D4C6FF319D}"/>
              </a:ext>
            </a:extLst>
          </p:cNvPr>
          <p:cNvSpPr txBox="1">
            <a:spLocks noChangeArrowheads="1"/>
          </p:cNvSpPr>
          <p:nvPr/>
        </p:nvSpPr>
        <p:spPr bwMode="auto">
          <a:xfrm>
            <a:off x="2291910" y="2654391"/>
            <a:ext cx="4114800"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400" b="1">
                <a:solidFill>
                  <a:schemeClr val="hlink"/>
                </a:solidFill>
                <a:latin typeface="Times New Roman" panose="02020603050405020304" pitchFamily="18" charset="0"/>
              </a:rPr>
              <a:t>          </a:t>
            </a:r>
            <a:r>
              <a:rPr lang="en-US" altLang="en-US" sz="2400" b="1">
                <a:solidFill>
                  <a:srgbClr val="C00000"/>
                </a:solidFill>
                <a:latin typeface="Times New Roman" panose="02020603050405020304" pitchFamily="18" charset="0"/>
              </a:rPr>
              <a:t>Trăng ơi</a:t>
            </a:r>
          </a:p>
          <a:p>
            <a:r>
              <a:rPr lang="en-US" altLang="en-US" sz="2400" b="1">
                <a:solidFill>
                  <a:srgbClr val="002060"/>
                </a:solidFill>
                <a:latin typeface="Times New Roman" panose="02020603050405020304" pitchFamily="18" charset="0"/>
              </a:rPr>
              <a:t>Trăng ơi từ đâu đến ?</a:t>
            </a:r>
          </a:p>
          <a:p>
            <a:r>
              <a:rPr lang="en-US" altLang="en-US" sz="2400" b="1">
                <a:solidFill>
                  <a:srgbClr val="002060"/>
                </a:solidFill>
                <a:latin typeface="Times New Roman" panose="02020603050405020304" pitchFamily="18" charset="0"/>
              </a:rPr>
              <a:t>Hay từ cánh rừng xa </a:t>
            </a:r>
          </a:p>
          <a:p>
            <a:r>
              <a:rPr lang="en-US" altLang="en-US" sz="2400" b="1">
                <a:solidFill>
                  <a:srgbClr val="002060"/>
                </a:solidFill>
                <a:latin typeface="Times New Roman" panose="02020603050405020304" pitchFamily="18" charset="0"/>
              </a:rPr>
              <a:t>Trăng hồng như quả chín</a:t>
            </a:r>
          </a:p>
          <a:p>
            <a:r>
              <a:rPr lang="en-US" altLang="en-US" sz="2400" b="1">
                <a:solidFill>
                  <a:srgbClr val="002060"/>
                </a:solidFill>
                <a:latin typeface="Times New Roman" panose="02020603050405020304" pitchFamily="18" charset="0"/>
              </a:rPr>
              <a:t>Lửng lơ lên trước nhà</a:t>
            </a:r>
          </a:p>
          <a:p>
            <a:endParaRPr lang="en-US" altLang="en-US" sz="2400" b="1">
              <a:solidFill>
                <a:srgbClr val="002060"/>
              </a:solidFill>
              <a:latin typeface="Times New Roman" panose="02020603050405020304" pitchFamily="18" charset="0"/>
            </a:endParaRPr>
          </a:p>
          <a:p>
            <a:r>
              <a:rPr lang="en-US" altLang="en-US" sz="2400" b="1">
                <a:solidFill>
                  <a:srgbClr val="002060"/>
                </a:solidFill>
                <a:latin typeface="Times New Roman" panose="02020603050405020304" pitchFamily="18" charset="0"/>
              </a:rPr>
              <a:t>Trăng ơi từ đâu đến ?</a:t>
            </a:r>
          </a:p>
          <a:p>
            <a:r>
              <a:rPr lang="en-US" altLang="en-US" sz="2400" b="1">
                <a:solidFill>
                  <a:srgbClr val="002060"/>
                </a:solidFill>
                <a:latin typeface="Times New Roman" panose="02020603050405020304" pitchFamily="18" charset="0"/>
              </a:rPr>
              <a:t>Hay biển xanh diệu kì</a:t>
            </a:r>
          </a:p>
          <a:p>
            <a:r>
              <a:rPr lang="en-US" altLang="en-US" sz="2400" b="1">
                <a:solidFill>
                  <a:srgbClr val="002060"/>
                </a:solidFill>
                <a:latin typeface="Times New Roman" panose="02020603050405020304" pitchFamily="18" charset="0"/>
              </a:rPr>
              <a:t>Trăng tròn như mắt cá</a:t>
            </a:r>
          </a:p>
          <a:p>
            <a:r>
              <a:rPr lang="en-US" altLang="en-US" sz="2400" b="1">
                <a:solidFill>
                  <a:srgbClr val="002060"/>
                </a:solidFill>
                <a:latin typeface="Times New Roman" panose="02020603050405020304" pitchFamily="18" charset="0"/>
              </a:rPr>
              <a:t>Chẳng bao giờ chớp mi</a:t>
            </a:r>
          </a:p>
        </p:txBody>
      </p:sp>
      <p:sp>
        <p:nvSpPr>
          <p:cNvPr id="5" name="Text Box 17">
            <a:extLst>
              <a:ext uri="{FF2B5EF4-FFF2-40B4-BE49-F238E27FC236}">
                <a16:creationId xmlns:a16="http://schemas.microsoft.com/office/drawing/2014/main" id="{E85B3310-1982-4894-B722-102BD6528735}"/>
              </a:ext>
            </a:extLst>
          </p:cNvPr>
          <p:cNvSpPr txBox="1">
            <a:spLocks noChangeArrowheads="1"/>
          </p:cNvSpPr>
          <p:nvPr/>
        </p:nvSpPr>
        <p:spPr bwMode="auto">
          <a:xfrm>
            <a:off x="7029560" y="2994291"/>
            <a:ext cx="4433569"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b="1">
                <a:solidFill>
                  <a:srgbClr val="002060"/>
                </a:solidFill>
                <a:latin typeface="Times New Roman" panose="02020603050405020304" pitchFamily="18" charset="0"/>
              </a:rPr>
              <a:t>Trăng ơi từ đâu đến ?</a:t>
            </a:r>
          </a:p>
          <a:p>
            <a:r>
              <a:rPr lang="en-US" altLang="en-US" sz="2400" b="1">
                <a:solidFill>
                  <a:srgbClr val="002060"/>
                </a:solidFill>
                <a:latin typeface="Times New Roman" panose="02020603050405020304" pitchFamily="18" charset="0"/>
              </a:rPr>
              <a:t>Hay từ một sân chơi</a:t>
            </a:r>
          </a:p>
          <a:p>
            <a:r>
              <a:rPr lang="en-US" altLang="en-US" sz="2400" b="1">
                <a:solidFill>
                  <a:srgbClr val="002060"/>
                </a:solidFill>
                <a:latin typeface="Times New Roman" panose="02020603050405020304" pitchFamily="18" charset="0"/>
              </a:rPr>
              <a:t>Trăng bay như quả bóng</a:t>
            </a:r>
          </a:p>
          <a:p>
            <a:r>
              <a:rPr lang="en-US" altLang="en-US" sz="2400" b="1">
                <a:solidFill>
                  <a:srgbClr val="002060"/>
                </a:solidFill>
                <a:latin typeface="Times New Roman" panose="02020603050405020304" pitchFamily="18" charset="0"/>
              </a:rPr>
              <a:t>Bạn nào đá lên trời</a:t>
            </a:r>
          </a:p>
          <a:p>
            <a:r>
              <a:rPr lang="en-US" altLang="en-US" sz="2400" b="1">
                <a:solidFill>
                  <a:schemeClr val="hlink"/>
                </a:solidFill>
                <a:effectLst>
                  <a:outerShdw blurRad="38100" dist="38100" dir="2700000" algn="tl">
                    <a:srgbClr val="C0C0C0"/>
                  </a:outerShdw>
                </a:effectLst>
                <a:latin typeface="Times New Roman" panose="02020603050405020304" pitchFamily="18" charset="0"/>
              </a:rPr>
              <a:t>              (Theo Trần Đăng Khoa)</a:t>
            </a:r>
          </a:p>
        </p:txBody>
      </p:sp>
      <p:sp>
        <p:nvSpPr>
          <p:cNvPr id="6" name="Rectangle: Rounded Corners 5">
            <a:extLst>
              <a:ext uri="{FF2B5EF4-FFF2-40B4-BE49-F238E27FC236}">
                <a16:creationId xmlns:a16="http://schemas.microsoft.com/office/drawing/2014/main" id="{68FDE04B-D243-4232-8E73-E2ECF5922FD5}"/>
              </a:ext>
            </a:extLst>
          </p:cNvPr>
          <p:cNvSpPr/>
          <p:nvPr/>
        </p:nvSpPr>
        <p:spPr>
          <a:xfrm>
            <a:off x="2291910" y="3097693"/>
            <a:ext cx="2942699" cy="344556"/>
          </a:xfrm>
          <a:prstGeom prst="roundRect">
            <a:avLst/>
          </a:prstGeom>
          <a:noFill/>
          <a:ln w="9525" cap="flat" cmpd="sng" algn="ctr">
            <a:solidFill>
              <a:srgbClr val="C0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n-US"/>
          </a:p>
        </p:txBody>
      </p:sp>
      <p:sp>
        <p:nvSpPr>
          <p:cNvPr id="7" name="Rectangle: Rounded Corners 6">
            <a:extLst>
              <a:ext uri="{FF2B5EF4-FFF2-40B4-BE49-F238E27FC236}">
                <a16:creationId xmlns:a16="http://schemas.microsoft.com/office/drawing/2014/main" id="{E86D0BF7-0B94-47FC-8FAF-5C84CC56F72C}"/>
              </a:ext>
            </a:extLst>
          </p:cNvPr>
          <p:cNvSpPr/>
          <p:nvPr/>
        </p:nvSpPr>
        <p:spPr>
          <a:xfrm>
            <a:off x="2304087" y="4923232"/>
            <a:ext cx="2942699" cy="344556"/>
          </a:xfrm>
          <a:prstGeom prst="roundRect">
            <a:avLst/>
          </a:prstGeom>
          <a:noFill/>
          <a:ln w="9525" cap="flat" cmpd="sng" algn="ctr">
            <a:solidFill>
              <a:srgbClr val="C0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C715BC6E-6951-4184-BF7B-261FA2308982}"/>
              </a:ext>
            </a:extLst>
          </p:cNvPr>
          <p:cNvSpPr/>
          <p:nvPr/>
        </p:nvSpPr>
        <p:spPr>
          <a:xfrm>
            <a:off x="7029560" y="3040726"/>
            <a:ext cx="2942699" cy="344556"/>
          </a:xfrm>
          <a:prstGeom prst="roundRect">
            <a:avLst/>
          </a:prstGeom>
          <a:noFill/>
          <a:ln w="9525" cap="flat" cmpd="sng" algn="ctr">
            <a:solidFill>
              <a:srgbClr val="C0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n-US"/>
          </a:p>
        </p:txBody>
      </p:sp>
      <p:sp>
        <p:nvSpPr>
          <p:cNvPr id="9" name="Rectangle 8">
            <a:extLst>
              <a:ext uri="{FF2B5EF4-FFF2-40B4-BE49-F238E27FC236}">
                <a16:creationId xmlns:a16="http://schemas.microsoft.com/office/drawing/2014/main" id="{79C8E985-C268-418B-B9CB-62B38710B872}"/>
              </a:ext>
            </a:extLst>
          </p:cNvPr>
          <p:cNvSpPr/>
          <p:nvPr/>
        </p:nvSpPr>
        <p:spPr>
          <a:xfrm>
            <a:off x="769077" y="6419195"/>
            <a:ext cx="4860626" cy="523220"/>
          </a:xfrm>
          <a:prstGeom prst="rect">
            <a:avLst/>
          </a:prstGeom>
        </p:spPr>
        <p:txBody>
          <a:bodyPr wrap="none">
            <a:spAutoFit/>
          </a:bodyPr>
          <a:lstStyle/>
          <a:p>
            <a:r>
              <a:rPr lang="en-US" sz="2800" b="1">
                <a:solidFill>
                  <a:schemeClr val="tx1">
                    <a:lumMod val="95000"/>
                    <a:lumOff val="5000"/>
                  </a:schemeClr>
                </a:solidFill>
                <a:latin typeface="Times New Roman" panose="02020603050405020304" pitchFamily="18" charset="0"/>
                <a:cs typeface="Times New Roman" panose="02020603050405020304" pitchFamily="18" charset="0"/>
              </a:rPr>
              <a:t>2. L</a:t>
            </a:r>
            <a:r>
              <a:rPr lang="vi-VN" sz="2800" b="1">
                <a:solidFill>
                  <a:schemeClr val="tx1">
                    <a:lumMod val="95000"/>
                    <a:lumOff val="5000"/>
                  </a:schemeClr>
                </a:solidFill>
                <a:latin typeface="Times New Roman" panose="02020603050405020304" pitchFamily="18" charset="0"/>
                <a:cs typeface="Times New Roman" panose="02020603050405020304" pitchFamily="18" charset="0"/>
              </a:rPr>
              <a:t>ư</a:t>
            </a:r>
            <a:r>
              <a:rPr lang="en-US" sz="2800" b="1">
                <a:solidFill>
                  <a:schemeClr val="tx1">
                    <a:lumMod val="95000"/>
                    <a:lumOff val="5000"/>
                  </a:schemeClr>
                </a:solidFill>
                <a:latin typeface="Times New Roman" panose="02020603050405020304" pitchFamily="18" charset="0"/>
                <a:cs typeface="Times New Roman" panose="02020603050405020304" pitchFamily="18" charset="0"/>
              </a:rPr>
              <a:t>u văn bản với tên </a:t>
            </a:r>
            <a:r>
              <a:rPr lang="en-US" sz="2800" b="1">
                <a:solidFill>
                  <a:srgbClr val="C00000"/>
                </a:solidFill>
                <a:latin typeface="Times New Roman" panose="02020603050405020304" pitchFamily="18" charset="0"/>
                <a:cs typeface="Times New Roman" panose="02020603050405020304" pitchFamily="18" charset="0"/>
              </a:rPr>
              <a:t>trangoi</a:t>
            </a:r>
            <a:endParaRPr lang="en-US" sz="2800">
              <a:solidFill>
                <a:srgbClr val="C00000"/>
              </a:solidFill>
            </a:endParaRPr>
          </a:p>
        </p:txBody>
      </p:sp>
    </p:spTree>
    <p:extLst>
      <p:ext uri="{BB962C8B-B14F-4D97-AF65-F5344CB8AC3E}">
        <p14:creationId xmlns:p14="http://schemas.microsoft.com/office/powerpoint/2010/main" val="2127657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
            <a:extLst>
              <a:ext uri="{FF2B5EF4-FFF2-40B4-BE49-F238E27FC236}">
                <a16:creationId xmlns:a16="http://schemas.microsoft.com/office/drawing/2014/main" id="{535807ED-E330-4054-9010-6972FB4918AB}"/>
              </a:ext>
            </a:extLst>
          </p:cNvPr>
          <p:cNvSpPr>
            <a:spLocks noChangeArrowheads="1"/>
          </p:cNvSpPr>
          <p:nvPr/>
        </p:nvSpPr>
        <p:spPr bwMode="auto">
          <a:xfrm>
            <a:off x="1307034" y="2508989"/>
            <a:ext cx="7782414" cy="4349011"/>
          </a:xfrm>
          <a:prstGeom prst="rect">
            <a:avLst/>
          </a:prstGeom>
          <a:noFill/>
          <a:ln w="9525">
            <a:noFill/>
            <a:miter lim="800000"/>
            <a:headEnd/>
            <a:tailEnd/>
          </a:ln>
          <a:effectLst/>
        </p:spPr>
        <p:txBody>
          <a:bodyPr wrap="square" lIns="0" tIns="137160" rIns="0" bIns="137160" anchor="ctr">
            <a:spAutoFit/>
          </a:bodyPr>
          <a:lstStyle/>
          <a:p>
            <a:pPr algn="ctr">
              <a:lnSpc>
                <a:spcPct val="150000"/>
              </a:lnSpc>
            </a:pPr>
            <a:r>
              <a:rPr lang="en-US" sz="3000" b="1" dirty="0">
                <a:latin typeface="Times New Roman" pitchFamily="18" charset="0"/>
              </a:rPr>
              <a:t>Chuyện ngày xưa… đã có bờ tre xanh</a:t>
            </a:r>
            <a:br>
              <a:rPr lang="en-US" sz="3000" b="1" dirty="0">
                <a:latin typeface="Times New Roman" pitchFamily="18" charset="0"/>
              </a:rPr>
            </a:br>
            <a:r>
              <a:rPr lang="en-US" sz="3000" b="1" dirty="0">
                <a:latin typeface="Times New Roman" pitchFamily="18" charset="0"/>
              </a:rPr>
              <a:t>Thân gầy </a:t>
            </a:r>
            <a:r>
              <a:rPr lang="en-US" sz="3000" b="1">
                <a:latin typeface="Times New Roman" pitchFamily="18" charset="0"/>
              </a:rPr>
              <a:t>guộc ,lá </a:t>
            </a:r>
            <a:r>
              <a:rPr lang="en-US" sz="3000" b="1" dirty="0">
                <a:latin typeface="Times New Roman" pitchFamily="18" charset="0"/>
              </a:rPr>
              <a:t>mong manh</a:t>
            </a:r>
            <a:br>
              <a:rPr lang="en-US" sz="3000" b="1" dirty="0">
                <a:latin typeface="Times New Roman" pitchFamily="18" charset="0"/>
              </a:rPr>
            </a:br>
            <a:r>
              <a:rPr lang="en-US" sz="3000" b="1" dirty="0">
                <a:latin typeface="Times New Roman" pitchFamily="18" charset="0"/>
              </a:rPr>
              <a:t>Mà sao nên lũy nên thành tre ơi ?</a:t>
            </a:r>
            <a:br>
              <a:rPr lang="en-US" sz="3000" b="1" dirty="0">
                <a:latin typeface="Times New Roman" pitchFamily="18" charset="0"/>
              </a:rPr>
            </a:br>
            <a:r>
              <a:rPr lang="en-US" sz="3000" b="1" dirty="0">
                <a:latin typeface="Times New Roman" pitchFamily="18" charset="0"/>
              </a:rPr>
              <a:t>Ở đâu tre cuũng xanh tươi</a:t>
            </a:r>
            <a:br>
              <a:rPr lang="en-US" sz="3000" b="1" dirty="0">
                <a:latin typeface="Times New Roman" pitchFamily="18" charset="0"/>
              </a:rPr>
            </a:br>
            <a:r>
              <a:rPr lang="en-US" sz="3000" b="1" dirty="0">
                <a:latin typeface="Times New Roman" pitchFamily="18" charset="0"/>
              </a:rPr>
              <a:t>Cho dù đất sỏi đất vôi bạc màu!</a:t>
            </a:r>
            <a:br>
              <a:rPr lang="en-US" sz="3000" b="1" dirty="0">
                <a:latin typeface="Times New Roman" pitchFamily="18" charset="0"/>
              </a:rPr>
            </a:br>
            <a:r>
              <a:rPr lang="en-US" sz="3000" b="1">
                <a:latin typeface="Times New Roman" pitchFamily="18" charset="0"/>
              </a:rPr>
              <a:t>                                            ( </a:t>
            </a:r>
            <a:r>
              <a:rPr lang="en-US" sz="3000" b="1" i="1">
                <a:latin typeface="Times New Roman" pitchFamily="18" charset="0"/>
              </a:rPr>
              <a:t>Theo Nguyễn Duy </a:t>
            </a:r>
            <a:r>
              <a:rPr lang="en-US" sz="3000" b="1">
                <a:latin typeface="Times New Roman" pitchFamily="18" charset="0"/>
              </a:rPr>
              <a:t>)</a:t>
            </a:r>
            <a:endParaRPr lang="en-US" sz="3000" b="1" dirty="0">
              <a:latin typeface="Times New Roman" pitchFamily="18" charset="0"/>
            </a:endParaRPr>
          </a:p>
        </p:txBody>
      </p:sp>
      <p:sp>
        <p:nvSpPr>
          <p:cNvPr id="5" name="Rectangle 11">
            <a:extLst>
              <a:ext uri="{FF2B5EF4-FFF2-40B4-BE49-F238E27FC236}">
                <a16:creationId xmlns:a16="http://schemas.microsoft.com/office/drawing/2014/main" id="{889801E7-30BB-4B12-B837-D9729C0D8461}"/>
              </a:ext>
            </a:extLst>
          </p:cNvPr>
          <p:cNvSpPr>
            <a:spLocks noChangeArrowheads="1"/>
          </p:cNvSpPr>
          <p:nvPr/>
        </p:nvSpPr>
        <p:spPr bwMode="auto">
          <a:xfrm>
            <a:off x="2094363" y="1883664"/>
            <a:ext cx="6934200" cy="553998"/>
          </a:xfrm>
          <a:prstGeom prst="rect">
            <a:avLst/>
          </a:prstGeom>
          <a:noFill/>
          <a:ln w="9525">
            <a:noFill/>
            <a:miter lim="800000"/>
            <a:headEnd/>
            <a:tailEnd/>
          </a:ln>
          <a:effectLst/>
        </p:spPr>
        <p:txBody>
          <a:bodyPr>
            <a:spAutoFit/>
          </a:bodyPr>
          <a:lstStyle/>
          <a:p>
            <a:r>
              <a:rPr lang="vi-VN" sz="3000" b="1" u="sng" dirty="0">
                <a:solidFill>
                  <a:srgbClr val="3333CC"/>
                </a:solidFill>
                <a:latin typeface="Times New Roman" pitchFamily="18" charset="0"/>
              </a:rPr>
              <a:t>Bài</a:t>
            </a:r>
            <a:r>
              <a:rPr lang="en-US" sz="3000" b="1" u="sng" dirty="0">
                <a:solidFill>
                  <a:srgbClr val="3333CC"/>
                </a:solidFill>
                <a:latin typeface="Times New Roman" pitchFamily="18" charset="0"/>
              </a:rPr>
              <a:t> 1</a:t>
            </a:r>
            <a:r>
              <a:rPr lang="en-US" sz="3000" b="1" dirty="0">
                <a:solidFill>
                  <a:srgbClr val="3333CC"/>
                </a:solidFill>
                <a:latin typeface="Times New Roman" pitchFamily="18" charset="0"/>
              </a:rPr>
              <a:t>. Tìm lỗi của đoạn văn bản sau?</a:t>
            </a:r>
          </a:p>
        </p:txBody>
      </p:sp>
      <p:cxnSp>
        <p:nvCxnSpPr>
          <p:cNvPr id="6" name="Straight Arrow Connector 5">
            <a:extLst>
              <a:ext uri="{FF2B5EF4-FFF2-40B4-BE49-F238E27FC236}">
                <a16:creationId xmlns:a16="http://schemas.microsoft.com/office/drawing/2014/main" id="{06AAB1FB-596B-49D3-9583-D6F3DC5A3448}"/>
              </a:ext>
            </a:extLst>
          </p:cNvPr>
          <p:cNvCxnSpPr>
            <a:cxnSpLocks/>
          </p:cNvCxnSpPr>
          <p:nvPr/>
        </p:nvCxnSpPr>
        <p:spPr>
          <a:xfrm flipH="1">
            <a:off x="5786651" y="5003430"/>
            <a:ext cx="3730019" cy="1399885"/>
          </a:xfrm>
          <a:prstGeom prst="straightConnector1">
            <a:avLst/>
          </a:prstGeom>
          <a:ln w="3810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7" name="Rounded Rectangle 7">
            <a:extLst>
              <a:ext uri="{FF2B5EF4-FFF2-40B4-BE49-F238E27FC236}">
                <a16:creationId xmlns:a16="http://schemas.microsoft.com/office/drawing/2014/main" id="{019DA60F-6618-45AD-B554-5335F68B36B7}"/>
              </a:ext>
            </a:extLst>
          </p:cNvPr>
          <p:cNvSpPr/>
          <p:nvPr/>
        </p:nvSpPr>
        <p:spPr>
          <a:xfrm>
            <a:off x="9157648" y="1985902"/>
            <a:ext cx="3034351" cy="894425"/>
          </a:xfrm>
          <a:prstGeom prst="roundRect">
            <a:avLst/>
          </a:prstGeom>
          <a:solidFill>
            <a:schemeClr val="bg1"/>
          </a:solidFill>
          <a:ln w="571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dirty="0">
                <a:solidFill>
                  <a:srgbClr val="002060"/>
                </a:solidFill>
                <a:latin typeface="Times New Roman" pitchFamily="18" charset="0"/>
                <a:cs typeface="Times New Roman" pitchFamily="18" charset="0"/>
              </a:rPr>
              <a:t>Sai quy tắc đặt </a:t>
            </a:r>
            <a:r>
              <a:rPr lang="en-US" sz="2500" b="1">
                <a:solidFill>
                  <a:srgbClr val="002060"/>
                </a:solidFill>
                <a:latin typeface="Times New Roman" pitchFamily="18" charset="0"/>
                <a:cs typeface="Times New Roman" pitchFamily="18" charset="0"/>
              </a:rPr>
              <a:t>dấu thiếu </a:t>
            </a:r>
            <a:r>
              <a:rPr lang="en-US" sz="2500" b="1" dirty="0">
                <a:solidFill>
                  <a:srgbClr val="002060"/>
                </a:solidFill>
                <a:latin typeface="Times New Roman" pitchFamily="18" charset="0"/>
                <a:cs typeface="Times New Roman" pitchFamily="18" charset="0"/>
              </a:rPr>
              <a:t>dấu cách</a:t>
            </a:r>
            <a:endParaRPr lang="vi-VN" sz="2500" b="1" dirty="0">
              <a:solidFill>
                <a:srgbClr val="002060"/>
              </a:solidFill>
              <a:latin typeface="Times New Roman" pitchFamily="18" charset="0"/>
              <a:cs typeface="Times New Roman" pitchFamily="18" charset="0"/>
            </a:endParaRPr>
          </a:p>
        </p:txBody>
      </p:sp>
      <p:cxnSp>
        <p:nvCxnSpPr>
          <p:cNvPr id="8" name="Straight Arrow Connector 7">
            <a:extLst>
              <a:ext uri="{FF2B5EF4-FFF2-40B4-BE49-F238E27FC236}">
                <a16:creationId xmlns:a16="http://schemas.microsoft.com/office/drawing/2014/main" id="{7F25C873-BE5C-48FB-BD6E-FF79D1A532B8}"/>
              </a:ext>
            </a:extLst>
          </p:cNvPr>
          <p:cNvCxnSpPr>
            <a:cxnSpLocks/>
          </p:cNvCxnSpPr>
          <p:nvPr/>
        </p:nvCxnSpPr>
        <p:spPr>
          <a:xfrm flipH="1">
            <a:off x="5349922" y="4146458"/>
            <a:ext cx="4166748" cy="813103"/>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9" name="Rounded Rectangle 9">
            <a:extLst>
              <a:ext uri="{FF2B5EF4-FFF2-40B4-BE49-F238E27FC236}">
                <a16:creationId xmlns:a16="http://schemas.microsoft.com/office/drawing/2014/main" id="{A5613E5A-1DA7-4969-AB23-88645A581E67}"/>
              </a:ext>
            </a:extLst>
          </p:cNvPr>
          <p:cNvSpPr/>
          <p:nvPr/>
        </p:nvSpPr>
        <p:spPr>
          <a:xfrm>
            <a:off x="9424790" y="3074888"/>
            <a:ext cx="2062912" cy="1071570"/>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dirty="0">
                <a:solidFill>
                  <a:srgbClr val="002060"/>
                </a:solidFill>
                <a:latin typeface="Times New Roman" pitchFamily="18" charset="0"/>
                <a:cs typeface="Times New Roman" pitchFamily="18" charset="0"/>
              </a:rPr>
              <a:t>Sai chính tả</a:t>
            </a:r>
            <a:endParaRPr lang="vi-VN" sz="2500" b="1" dirty="0">
              <a:solidFill>
                <a:srgbClr val="002060"/>
              </a:solidFill>
              <a:latin typeface="Times New Roman" pitchFamily="18" charset="0"/>
              <a:cs typeface="Times New Roman" pitchFamily="18" charset="0"/>
            </a:endParaRPr>
          </a:p>
        </p:txBody>
      </p:sp>
      <p:cxnSp>
        <p:nvCxnSpPr>
          <p:cNvPr id="10" name="Straight Arrow Connector 9">
            <a:extLst>
              <a:ext uri="{FF2B5EF4-FFF2-40B4-BE49-F238E27FC236}">
                <a16:creationId xmlns:a16="http://schemas.microsoft.com/office/drawing/2014/main" id="{2E7895D6-CC54-4280-BE8A-85DE27EDABFF}"/>
              </a:ext>
            </a:extLst>
          </p:cNvPr>
          <p:cNvCxnSpPr>
            <a:cxnSpLocks/>
          </p:cNvCxnSpPr>
          <p:nvPr/>
        </p:nvCxnSpPr>
        <p:spPr>
          <a:xfrm flipH="1">
            <a:off x="5349922" y="2838080"/>
            <a:ext cx="3807726" cy="983293"/>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24" name="Rounded Rectangle 7">
            <a:extLst>
              <a:ext uri="{FF2B5EF4-FFF2-40B4-BE49-F238E27FC236}">
                <a16:creationId xmlns:a16="http://schemas.microsoft.com/office/drawing/2014/main" id="{5A75B6EA-0365-4235-91BC-E1456CD5A61F}"/>
              </a:ext>
            </a:extLst>
          </p:cNvPr>
          <p:cNvSpPr/>
          <p:nvPr/>
        </p:nvSpPr>
        <p:spPr>
          <a:xfrm>
            <a:off x="9516670" y="4512349"/>
            <a:ext cx="3034351" cy="894425"/>
          </a:xfrm>
          <a:prstGeom prst="roundRect">
            <a:avLst/>
          </a:prstGeom>
          <a:solidFill>
            <a:schemeClr val="bg1"/>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dirty="0">
                <a:solidFill>
                  <a:srgbClr val="002060"/>
                </a:solidFill>
                <a:latin typeface="Times New Roman" pitchFamily="18" charset="0"/>
                <a:cs typeface="Times New Roman" pitchFamily="18" charset="0"/>
              </a:rPr>
              <a:t>Sai quy tắc đặt </a:t>
            </a:r>
            <a:r>
              <a:rPr lang="en-US" sz="2500" b="1">
                <a:solidFill>
                  <a:srgbClr val="002060"/>
                </a:solidFill>
                <a:latin typeface="Times New Roman" pitchFamily="18" charset="0"/>
                <a:cs typeface="Times New Roman" pitchFamily="18" charset="0"/>
              </a:rPr>
              <a:t>dấu thừa </a:t>
            </a:r>
            <a:r>
              <a:rPr lang="en-US" sz="2500" b="1" dirty="0">
                <a:solidFill>
                  <a:srgbClr val="002060"/>
                </a:solidFill>
                <a:latin typeface="Times New Roman" pitchFamily="18" charset="0"/>
                <a:cs typeface="Times New Roman" pitchFamily="18" charset="0"/>
              </a:rPr>
              <a:t>dấu cách</a:t>
            </a:r>
            <a:endParaRPr lang="vi-VN" sz="2500" b="1" dirty="0">
              <a:solidFill>
                <a:srgbClr val="002060"/>
              </a:solidFill>
              <a:latin typeface="Times New Roman" pitchFamily="18" charset="0"/>
              <a:cs typeface="Times New Roman" pitchFamily="18" charset="0"/>
            </a:endParaRPr>
          </a:p>
        </p:txBody>
      </p:sp>
      <p:cxnSp>
        <p:nvCxnSpPr>
          <p:cNvPr id="27" name="Straight Arrow Connector 26">
            <a:extLst>
              <a:ext uri="{FF2B5EF4-FFF2-40B4-BE49-F238E27FC236}">
                <a16:creationId xmlns:a16="http://schemas.microsoft.com/office/drawing/2014/main" id="{D4AC104C-4909-486D-A82E-B31C4D2929E1}"/>
              </a:ext>
            </a:extLst>
          </p:cNvPr>
          <p:cNvCxnSpPr>
            <a:cxnSpLocks/>
            <a:stCxn id="24" idx="1"/>
          </p:cNvCxnSpPr>
          <p:nvPr/>
        </p:nvCxnSpPr>
        <p:spPr>
          <a:xfrm flipH="1">
            <a:off x="8775510" y="4959562"/>
            <a:ext cx="741160" cy="1487622"/>
          </a:xfrm>
          <a:prstGeom prst="straightConnector1">
            <a:avLst/>
          </a:prstGeom>
          <a:ln w="38100">
            <a:solidFill>
              <a:srgbClr val="FFC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1147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linds(horizontal)">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ox(in)">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blinds(horizontal)">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blinds(horizontal)">
                                      <p:cBhvr>
                                        <p:cTn id="37" dur="500"/>
                                        <p:tgtEl>
                                          <p:spTgt spid="24"/>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blinds(horizontal)">
                                      <p:cBhvr>
                                        <p:cTn id="42" dur="500"/>
                                        <p:tgtEl>
                                          <p:spTgt spid="6"/>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blinds(horizontal)">
                                      <p:cBhvr>
                                        <p:cTn id="4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animBg="1"/>
      <p:bldP spid="9" grpId="0" animBg="1"/>
      <p:bldP spid="2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7">
            <a:extLst>
              <a:ext uri="{FF2B5EF4-FFF2-40B4-BE49-F238E27FC236}">
                <a16:creationId xmlns:a16="http://schemas.microsoft.com/office/drawing/2014/main" id="{D9DFA148-C399-420A-925B-505B5FDD3059}"/>
              </a:ext>
            </a:extLst>
          </p:cNvPr>
          <p:cNvSpPr>
            <a:spLocks noChangeArrowheads="1"/>
          </p:cNvSpPr>
          <p:nvPr/>
        </p:nvSpPr>
        <p:spPr bwMode="auto">
          <a:xfrm>
            <a:off x="2130516" y="1839777"/>
            <a:ext cx="7643866" cy="4723857"/>
          </a:xfrm>
          <a:prstGeom prst="rect">
            <a:avLst/>
          </a:prstGeom>
          <a:noFill/>
          <a:ln w="9525">
            <a:noFill/>
            <a:miter lim="800000"/>
            <a:headEnd/>
            <a:tailEnd/>
          </a:ln>
          <a:effectLst/>
        </p:spPr>
        <p:txBody>
          <a:bodyPr wrap="square" lIns="0" tIns="137160" rIns="0" bIns="137160" anchor="ctr">
            <a:spAutoFit/>
          </a:bodyPr>
          <a:lstStyle/>
          <a:p>
            <a:pPr algn="ctr">
              <a:lnSpc>
                <a:spcPct val="150000"/>
              </a:lnSpc>
            </a:pPr>
            <a:r>
              <a:rPr lang="en-US" sz="2800" b="1" dirty="0">
                <a:solidFill>
                  <a:srgbClr val="3333CC"/>
                </a:solidFill>
                <a:latin typeface="Times New Roman" pitchFamily="18" charset="0"/>
              </a:rPr>
              <a:t>Đoạn văn bản đã được sửa lỗi </a:t>
            </a:r>
            <a:br>
              <a:rPr lang="en-US" sz="2800" b="1" dirty="0">
                <a:solidFill>
                  <a:schemeClr val="tx1">
                    <a:lumMod val="95000"/>
                    <a:lumOff val="5000"/>
                  </a:schemeClr>
                </a:solidFill>
                <a:latin typeface="Times New Roman" pitchFamily="18" charset="0"/>
              </a:rPr>
            </a:br>
            <a:r>
              <a:rPr lang="en-US" sz="2800" b="1" dirty="0">
                <a:solidFill>
                  <a:schemeClr val="tx1">
                    <a:lumMod val="95000"/>
                    <a:lumOff val="5000"/>
                  </a:schemeClr>
                </a:solidFill>
                <a:latin typeface="Times New Roman" pitchFamily="18" charset="0"/>
              </a:rPr>
              <a:t> Chuyện ngày xưa… đã có bờ tre xanh</a:t>
            </a:r>
            <a:br>
              <a:rPr lang="en-US" sz="2800" b="1" dirty="0">
                <a:solidFill>
                  <a:schemeClr val="tx1">
                    <a:lumMod val="95000"/>
                    <a:lumOff val="5000"/>
                  </a:schemeClr>
                </a:solidFill>
                <a:latin typeface="Times New Roman" pitchFamily="18" charset="0"/>
              </a:rPr>
            </a:br>
            <a:r>
              <a:rPr lang="en-US" sz="2800" b="1" dirty="0">
                <a:solidFill>
                  <a:schemeClr val="tx1">
                    <a:lumMod val="95000"/>
                    <a:lumOff val="5000"/>
                  </a:schemeClr>
                </a:solidFill>
                <a:latin typeface="Times New Roman" pitchFamily="18" charset="0"/>
              </a:rPr>
              <a:t>Thân gầy guộc, lá mong manh</a:t>
            </a:r>
            <a:br>
              <a:rPr lang="en-US" sz="2800" b="1" dirty="0">
                <a:solidFill>
                  <a:schemeClr val="tx1">
                    <a:lumMod val="95000"/>
                    <a:lumOff val="5000"/>
                  </a:schemeClr>
                </a:solidFill>
                <a:latin typeface="Times New Roman" pitchFamily="18" charset="0"/>
              </a:rPr>
            </a:br>
            <a:r>
              <a:rPr lang="en-US" sz="2800" b="1" dirty="0">
                <a:solidFill>
                  <a:schemeClr val="tx1">
                    <a:lumMod val="95000"/>
                    <a:lumOff val="5000"/>
                  </a:schemeClr>
                </a:solidFill>
                <a:latin typeface="Times New Roman" pitchFamily="18" charset="0"/>
              </a:rPr>
              <a:t>Mà sao nên lũy nên thành tre ơi? </a:t>
            </a:r>
            <a:br>
              <a:rPr lang="en-US" sz="2800" b="1" dirty="0">
                <a:solidFill>
                  <a:schemeClr val="tx1">
                    <a:lumMod val="95000"/>
                    <a:lumOff val="5000"/>
                  </a:schemeClr>
                </a:solidFill>
                <a:latin typeface="Times New Roman" pitchFamily="18" charset="0"/>
              </a:rPr>
            </a:br>
            <a:r>
              <a:rPr lang="en-US" sz="2800" b="1" dirty="0">
                <a:solidFill>
                  <a:schemeClr val="tx1">
                    <a:lumMod val="95000"/>
                    <a:lumOff val="5000"/>
                  </a:schemeClr>
                </a:solidFill>
                <a:latin typeface="Times New Roman" pitchFamily="18" charset="0"/>
              </a:rPr>
              <a:t>Ở đâu tre cũng xanh tươi</a:t>
            </a:r>
            <a:br>
              <a:rPr lang="en-US" sz="2800" b="1" dirty="0">
                <a:solidFill>
                  <a:schemeClr val="tx1">
                    <a:lumMod val="95000"/>
                    <a:lumOff val="5000"/>
                  </a:schemeClr>
                </a:solidFill>
                <a:latin typeface="Times New Roman" pitchFamily="18" charset="0"/>
              </a:rPr>
            </a:br>
            <a:r>
              <a:rPr lang="en-US" sz="2800" b="1" dirty="0">
                <a:solidFill>
                  <a:schemeClr val="tx1">
                    <a:lumMod val="95000"/>
                    <a:lumOff val="5000"/>
                  </a:schemeClr>
                </a:solidFill>
                <a:latin typeface="Times New Roman" pitchFamily="18" charset="0"/>
              </a:rPr>
              <a:t>Cho dù đất sỏi đất vôi bạc màu!</a:t>
            </a:r>
            <a:br>
              <a:rPr lang="en-US" sz="2800" b="1" dirty="0">
                <a:solidFill>
                  <a:schemeClr val="tx1">
                    <a:lumMod val="95000"/>
                    <a:lumOff val="5000"/>
                  </a:schemeClr>
                </a:solidFill>
                <a:latin typeface="Times New Roman" pitchFamily="18" charset="0"/>
              </a:rPr>
            </a:br>
            <a:r>
              <a:rPr lang="en-US" sz="2800" b="1" dirty="0">
                <a:solidFill>
                  <a:schemeClr val="tx1">
                    <a:lumMod val="95000"/>
                    <a:lumOff val="5000"/>
                  </a:schemeClr>
                </a:solidFill>
                <a:latin typeface="Times New Roman" pitchFamily="18" charset="0"/>
              </a:rPr>
              <a:t>                       (</a:t>
            </a:r>
            <a:r>
              <a:rPr lang="en-US" sz="2800" b="1" i="1" dirty="0">
                <a:solidFill>
                  <a:schemeClr val="tx1">
                    <a:lumMod val="95000"/>
                    <a:lumOff val="5000"/>
                  </a:schemeClr>
                </a:solidFill>
                <a:latin typeface="Times New Roman" pitchFamily="18" charset="0"/>
              </a:rPr>
              <a:t>Theo Nguyễn Duy</a:t>
            </a:r>
            <a:r>
              <a:rPr lang="en-US" sz="2800" b="1" dirty="0">
                <a:solidFill>
                  <a:schemeClr val="tx1">
                    <a:lumMod val="95000"/>
                    <a:lumOff val="5000"/>
                  </a:schemeClr>
                </a:solidFill>
                <a:latin typeface="Times New Roman" pitchFamily="18" charset="0"/>
              </a:rPr>
              <a:t>)</a:t>
            </a:r>
          </a:p>
        </p:txBody>
      </p:sp>
      <p:cxnSp>
        <p:nvCxnSpPr>
          <p:cNvPr id="5" name="Straight Connector 4">
            <a:extLst>
              <a:ext uri="{FF2B5EF4-FFF2-40B4-BE49-F238E27FC236}">
                <a16:creationId xmlns:a16="http://schemas.microsoft.com/office/drawing/2014/main" id="{1CB134B4-EAAF-4C5C-AD56-9ABD381A26C2}"/>
              </a:ext>
            </a:extLst>
          </p:cNvPr>
          <p:cNvCxnSpPr/>
          <p:nvPr/>
        </p:nvCxnSpPr>
        <p:spPr>
          <a:xfrm>
            <a:off x="5993393" y="3429000"/>
            <a:ext cx="0" cy="487907"/>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9B1C9BF2-B8F5-43F5-9441-6E154782C6DB}"/>
              </a:ext>
            </a:extLst>
          </p:cNvPr>
          <p:cNvCxnSpPr/>
          <p:nvPr/>
        </p:nvCxnSpPr>
        <p:spPr>
          <a:xfrm>
            <a:off x="8302140" y="3957751"/>
            <a:ext cx="0" cy="487907"/>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6A722207-95A3-498A-9434-9E391B89681E}"/>
              </a:ext>
            </a:extLst>
          </p:cNvPr>
          <p:cNvCxnSpPr>
            <a:cxnSpLocks/>
          </p:cNvCxnSpPr>
          <p:nvPr/>
        </p:nvCxnSpPr>
        <p:spPr>
          <a:xfrm flipH="1">
            <a:off x="5631974" y="5089374"/>
            <a:ext cx="618699"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6CACFCB-09F8-40A2-B540-181A33D0419D}"/>
              </a:ext>
            </a:extLst>
          </p:cNvPr>
          <p:cNvCxnSpPr/>
          <p:nvPr/>
        </p:nvCxnSpPr>
        <p:spPr>
          <a:xfrm>
            <a:off x="5656749" y="5966246"/>
            <a:ext cx="0" cy="487907"/>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37C95A1E-5FD7-453F-9918-E52B587CBFB8}"/>
              </a:ext>
            </a:extLst>
          </p:cNvPr>
          <p:cNvCxnSpPr/>
          <p:nvPr/>
        </p:nvCxnSpPr>
        <p:spPr>
          <a:xfrm>
            <a:off x="8302140" y="5966245"/>
            <a:ext cx="0" cy="487907"/>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5994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C5E687B-9EB6-4996-B7F7-43194F13E0C4}"/>
              </a:ext>
            </a:extLst>
          </p:cNvPr>
          <p:cNvSpPr txBox="1"/>
          <p:nvPr/>
        </p:nvSpPr>
        <p:spPr>
          <a:xfrm>
            <a:off x="368536" y="1681275"/>
            <a:ext cx="8799884" cy="1046440"/>
          </a:xfrm>
          <a:prstGeom prst="rect">
            <a:avLst/>
          </a:prstGeom>
          <a:ln w="28575"/>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3000" b="1" dirty="0">
                <a:solidFill>
                  <a:srgbClr val="3333CC"/>
                </a:solidFill>
              </a:rPr>
              <a:t>A</a:t>
            </a:r>
            <a:r>
              <a:rPr lang="en-US" sz="3000" b="1" dirty="0">
                <a:solidFill>
                  <a:schemeClr val="tx1"/>
                </a:solidFill>
              </a:rPr>
              <a:t>. </a:t>
            </a:r>
          </a:p>
          <a:p>
            <a:endParaRPr lang="en-US" altLang="en-US" sz="3200" dirty="0">
              <a:solidFill>
                <a:schemeClr val="tx1"/>
              </a:solidFill>
            </a:endParaRPr>
          </a:p>
        </p:txBody>
      </p:sp>
      <p:sp>
        <p:nvSpPr>
          <p:cNvPr id="4" name="TextBox 3">
            <a:extLst>
              <a:ext uri="{FF2B5EF4-FFF2-40B4-BE49-F238E27FC236}">
                <a16:creationId xmlns:a16="http://schemas.microsoft.com/office/drawing/2014/main" id="{EF132B96-FBF3-443D-A061-9E429C566846}"/>
              </a:ext>
            </a:extLst>
          </p:cNvPr>
          <p:cNvSpPr txBox="1"/>
          <p:nvPr/>
        </p:nvSpPr>
        <p:spPr>
          <a:xfrm>
            <a:off x="368536" y="3034719"/>
            <a:ext cx="8799884" cy="1015663"/>
          </a:xfrm>
          <a:prstGeom prst="rect">
            <a:avLst/>
          </a:prstGeom>
          <a:ln w="28575"/>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3000" b="1">
                <a:solidFill>
                  <a:srgbClr val="3333CC"/>
                </a:solidFill>
              </a:rPr>
              <a:t>C</a:t>
            </a:r>
            <a:r>
              <a:rPr lang="en-US" sz="3000" b="1">
                <a:solidFill>
                  <a:schemeClr val="tx1"/>
                </a:solidFill>
              </a:rPr>
              <a:t>.</a:t>
            </a:r>
            <a:r>
              <a:rPr lang="en-US" sz="3000">
                <a:solidFill>
                  <a:schemeClr val="tx1"/>
                </a:solidFill>
              </a:rPr>
              <a:t> </a:t>
            </a:r>
          </a:p>
          <a:p>
            <a:endParaRPr lang="en-US" sz="3000">
              <a:solidFill>
                <a:schemeClr val="tx1"/>
              </a:solidFill>
            </a:endParaRPr>
          </a:p>
        </p:txBody>
      </p:sp>
      <p:sp>
        <p:nvSpPr>
          <p:cNvPr id="5" name="TextBox 4">
            <a:extLst>
              <a:ext uri="{FF2B5EF4-FFF2-40B4-BE49-F238E27FC236}">
                <a16:creationId xmlns:a16="http://schemas.microsoft.com/office/drawing/2014/main" id="{996ABE94-071C-47D6-88F1-614D66914C15}"/>
              </a:ext>
            </a:extLst>
          </p:cNvPr>
          <p:cNvSpPr txBox="1"/>
          <p:nvPr/>
        </p:nvSpPr>
        <p:spPr>
          <a:xfrm>
            <a:off x="368536" y="5789040"/>
            <a:ext cx="8799884" cy="1015663"/>
          </a:xfrm>
          <a:prstGeom prst="rect">
            <a:avLst/>
          </a:prstGeom>
          <a:ln w="28575"/>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3000" b="1">
                <a:solidFill>
                  <a:srgbClr val="3333CC"/>
                </a:solidFill>
              </a:rPr>
              <a:t>D</a:t>
            </a:r>
            <a:r>
              <a:rPr lang="en-US" sz="3000">
                <a:solidFill>
                  <a:schemeClr val="tx1"/>
                </a:solidFill>
              </a:rPr>
              <a:t>. </a:t>
            </a:r>
          </a:p>
          <a:p>
            <a:endParaRPr lang="en-US" sz="3000">
              <a:solidFill>
                <a:schemeClr val="tx1"/>
              </a:solidFill>
            </a:endParaRPr>
          </a:p>
        </p:txBody>
      </p:sp>
      <p:sp>
        <p:nvSpPr>
          <p:cNvPr id="6" name="TextBox 5">
            <a:extLst>
              <a:ext uri="{FF2B5EF4-FFF2-40B4-BE49-F238E27FC236}">
                <a16:creationId xmlns:a16="http://schemas.microsoft.com/office/drawing/2014/main" id="{596A3BE4-23C6-42BE-9925-5BB4D5F14E36}"/>
              </a:ext>
            </a:extLst>
          </p:cNvPr>
          <p:cNvSpPr txBox="1"/>
          <p:nvPr/>
        </p:nvSpPr>
        <p:spPr>
          <a:xfrm>
            <a:off x="368536" y="4396477"/>
            <a:ext cx="8799884" cy="1015663"/>
          </a:xfrm>
          <a:prstGeom prst="rect">
            <a:avLst/>
          </a:prstGeom>
          <a:ln w="28575"/>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3000" b="1">
                <a:solidFill>
                  <a:srgbClr val="3333CC"/>
                </a:solidFill>
              </a:rPr>
              <a:t>B</a:t>
            </a:r>
            <a:r>
              <a:rPr lang="en-US" sz="3000" b="1">
                <a:solidFill>
                  <a:schemeClr val="tx1"/>
                </a:solidFill>
              </a:rPr>
              <a:t>.</a:t>
            </a:r>
          </a:p>
          <a:p>
            <a:r>
              <a:rPr lang="en-US" sz="3000" b="1">
                <a:solidFill>
                  <a:schemeClr val="tx1"/>
                </a:solidFill>
              </a:rPr>
              <a:t> </a:t>
            </a:r>
            <a:endParaRPr lang="en-US" altLang="en-US" sz="3200">
              <a:solidFill>
                <a:schemeClr val="tx1"/>
              </a:solidFill>
            </a:endParaRPr>
          </a:p>
        </p:txBody>
      </p:sp>
      <p:pic>
        <p:nvPicPr>
          <p:cNvPr id="7" name="Picture 82" descr="614030">
            <a:extLst>
              <a:ext uri="{FF2B5EF4-FFF2-40B4-BE49-F238E27FC236}">
                <a16:creationId xmlns:a16="http://schemas.microsoft.com/office/drawing/2014/main" id="{054B1C29-F4F6-4D42-B150-318DCD80335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64927" y="2930853"/>
            <a:ext cx="1670736" cy="11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4" descr="614040">
            <a:extLst>
              <a:ext uri="{FF2B5EF4-FFF2-40B4-BE49-F238E27FC236}">
                <a16:creationId xmlns:a16="http://schemas.microsoft.com/office/drawing/2014/main" id="{9CEFF46F-A02B-4836-8218-AAEA7AA38BF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264927" y="1896744"/>
            <a:ext cx="1670736" cy="901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4" descr="614040">
            <a:extLst>
              <a:ext uri="{FF2B5EF4-FFF2-40B4-BE49-F238E27FC236}">
                <a16:creationId xmlns:a16="http://schemas.microsoft.com/office/drawing/2014/main" id="{2E756013-1AC3-4FB3-ADA9-C13EC97AD7B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424063" y="4460747"/>
            <a:ext cx="1522837" cy="9845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84" descr="614040">
            <a:extLst>
              <a:ext uri="{FF2B5EF4-FFF2-40B4-BE49-F238E27FC236}">
                <a16:creationId xmlns:a16="http://schemas.microsoft.com/office/drawing/2014/main" id="{DC6CF1FF-FDF7-490E-A262-5BB80AC1949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349266" y="5919751"/>
            <a:ext cx="1398866" cy="83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Rectangle 28">
            <a:extLst>
              <a:ext uri="{FF2B5EF4-FFF2-40B4-BE49-F238E27FC236}">
                <a16:creationId xmlns:a16="http://schemas.microsoft.com/office/drawing/2014/main" id="{2361933D-9027-49A7-A66E-084A07840722}"/>
              </a:ext>
            </a:extLst>
          </p:cNvPr>
          <p:cNvSpPr/>
          <p:nvPr/>
        </p:nvSpPr>
        <p:spPr>
          <a:xfrm>
            <a:off x="70614" y="109182"/>
            <a:ext cx="12121386" cy="124194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5AB9078A-5719-4283-B5A0-B4D47DC63F3C}"/>
              </a:ext>
            </a:extLst>
          </p:cNvPr>
          <p:cNvSpPr txBox="1"/>
          <p:nvPr/>
        </p:nvSpPr>
        <p:spPr>
          <a:xfrm>
            <a:off x="-86097" y="-25037"/>
            <a:ext cx="12364193" cy="1015663"/>
          </a:xfrm>
          <a:prstGeom prst="rect">
            <a:avLst/>
          </a:prstGeom>
          <a:noFill/>
        </p:spPr>
        <p:txBody>
          <a:bodyPr wrap="square" rtlCol="0">
            <a:spAutoFit/>
          </a:bodyPr>
          <a:lstStyle/>
          <a:p>
            <a:pPr>
              <a:defRPr/>
            </a:pPr>
            <a:r>
              <a:rPr lang="vi-VN" altLang="en-US" sz="3000" b="1" u="sng" dirty="0">
                <a:solidFill>
                  <a:srgbClr val="3333CC"/>
                </a:solidFill>
                <a:effectLst>
                  <a:outerShdw blurRad="38100" dist="38100" dir="2700000" algn="tl">
                    <a:srgbClr val="C0C0C0"/>
                  </a:outerShdw>
                </a:effectLst>
                <a:latin typeface="Times New Roman" panose="02020603050405020304" pitchFamily="18" charset="0"/>
              </a:rPr>
              <a:t>Bài</a:t>
            </a:r>
            <a:r>
              <a:rPr lang="en-US" altLang="en-US" sz="3000" b="1" u="sng" dirty="0">
                <a:solidFill>
                  <a:srgbClr val="3333CC"/>
                </a:solidFill>
                <a:effectLst>
                  <a:outerShdw blurRad="38100" dist="38100" dir="2700000" algn="tl">
                    <a:srgbClr val="C0C0C0"/>
                  </a:outerShdw>
                </a:effectLst>
                <a:latin typeface="Times New Roman" panose="02020603050405020304" pitchFamily="18" charset="0"/>
              </a:rPr>
              <a:t> </a:t>
            </a:r>
            <a:r>
              <a:rPr lang="vi-VN" altLang="en-US" sz="3000" b="1" u="sng" dirty="0">
                <a:solidFill>
                  <a:srgbClr val="3333CC"/>
                </a:solidFill>
                <a:effectLst>
                  <a:outerShdw blurRad="38100" dist="38100" dir="2700000" algn="tl">
                    <a:srgbClr val="C0C0C0"/>
                  </a:outerShdw>
                </a:effectLst>
                <a:latin typeface="Times New Roman" panose="02020603050405020304" pitchFamily="18" charset="0"/>
              </a:rPr>
              <a:t>2</a:t>
            </a:r>
            <a:r>
              <a:rPr lang="en-US" altLang="en-US" sz="3000" b="1" u="sng" dirty="0">
                <a:solidFill>
                  <a:srgbClr val="3333CC"/>
                </a:solidFill>
                <a:effectLst>
                  <a:outerShdw blurRad="38100" dist="38100" dir="2700000" algn="tl">
                    <a:srgbClr val="C0C0C0"/>
                  </a:outerShdw>
                </a:effectLst>
                <a:latin typeface="Times New Roman" panose="02020603050405020304" pitchFamily="18" charset="0"/>
              </a:rPr>
              <a:t>:</a:t>
            </a:r>
            <a:r>
              <a:rPr lang="en-US" altLang="en-US" sz="3000" b="1" dirty="0">
                <a:solidFill>
                  <a:srgbClr val="3333CC"/>
                </a:solidFill>
                <a:latin typeface="Times New Roman" panose="02020603050405020304" pitchFamily="18" charset="0"/>
              </a:rPr>
              <a:t> </a:t>
            </a:r>
            <a:r>
              <a:rPr lang="vi-VN" altLang="en-US" sz="3000" b="1" dirty="0">
                <a:solidFill>
                  <a:srgbClr val="3333CC"/>
                </a:solidFill>
                <a:latin typeface="Times New Roman" panose="02020603050405020304" pitchFamily="18" charset="0"/>
              </a:rPr>
              <a:t>Công cụ nào sau đây của Word cho phép tìm nhanh các cụm từ trong văn bản và thay thế cụm từ đó bằng một cụm từ khác?</a:t>
            </a:r>
            <a:endParaRPr lang="en-US" altLang="en-US" sz="3000" b="1" dirty="0">
              <a:solidFill>
                <a:srgbClr val="3333CC"/>
              </a:solidFill>
              <a:latin typeface="Times New Roman" panose="02020603050405020304" pitchFamily="18" charset="0"/>
            </a:endParaRPr>
          </a:p>
        </p:txBody>
      </p:sp>
      <p:sp>
        <p:nvSpPr>
          <p:cNvPr id="12" name="Text Box 3">
            <a:extLst>
              <a:ext uri="{FF2B5EF4-FFF2-40B4-BE49-F238E27FC236}">
                <a16:creationId xmlns:a16="http://schemas.microsoft.com/office/drawing/2014/main" id="{0B6546B4-F9A1-47EE-8EC2-532A701D3E6E}"/>
              </a:ext>
            </a:extLst>
          </p:cNvPr>
          <p:cNvSpPr txBox="1">
            <a:spLocks noChangeArrowheads="1"/>
          </p:cNvSpPr>
          <p:nvPr/>
        </p:nvSpPr>
        <p:spPr bwMode="auto">
          <a:xfrm>
            <a:off x="1355081" y="1684136"/>
            <a:ext cx="6988625" cy="113877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vi-VN" altLang="en-US" sz="3400" dirty="0">
                <a:solidFill>
                  <a:srgbClr val="FF0000"/>
                </a:solidFill>
                <a:latin typeface="+mj-lt"/>
              </a:rPr>
              <a:t>Lệnh Find trong nhóm lệnh Editing của dải lệnh Home</a:t>
            </a:r>
            <a:endParaRPr lang="en-US" altLang="en-US" sz="3400" dirty="0">
              <a:solidFill>
                <a:srgbClr val="FF0000"/>
              </a:solidFill>
              <a:latin typeface="+mj-lt"/>
            </a:endParaRPr>
          </a:p>
        </p:txBody>
      </p:sp>
      <p:sp>
        <p:nvSpPr>
          <p:cNvPr id="14" name="Text Box 5">
            <a:extLst>
              <a:ext uri="{FF2B5EF4-FFF2-40B4-BE49-F238E27FC236}">
                <a16:creationId xmlns:a16="http://schemas.microsoft.com/office/drawing/2014/main" id="{32CDF2B6-E177-421D-8F47-7116B410C172}"/>
              </a:ext>
            </a:extLst>
          </p:cNvPr>
          <p:cNvSpPr txBox="1">
            <a:spLocks noChangeArrowheads="1"/>
          </p:cNvSpPr>
          <p:nvPr/>
        </p:nvSpPr>
        <p:spPr bwMode="auto">
          <a:xfrm>
            <a:off x="968340" y="4414434"/>
            <a:ext cx="7344813" cy="113877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vi-VN" altLang="en-US" sz="3400" dirty="0">
                <a:solidFill>
                  <a:srgbClr val="FF0000"/>
                </a:solidFill>
                <a:latin typeface="+mj-lt"/>
              </a:rPr>
              <a:t>Lệnh Select trong nhóm lệnh Editing của dải lệnh Home</a:t>
            </a:r>
            <a:endParaRPr lang="en-US" altLang="en-US" sz="3400" dirty="0">
              <a:solidFill>
                <a:srgbClr val="FF0000"/>
              </a:solidFill>
              <a:latin typeface="+mj-lt"/>
            </a:endParaRPr>
          </a:p>
        </p:txBody>
      </p:sp>
      <p:sp>
        <p:nvSpPr>
          <p:cNvPr id="16" name="Text Box 4">
            <a:extLst>
              <a:ext uri="{FF2B5EF4-FFF2-40B4-BE49-F238E27FC236}">
                <a16:creationId xmlns:a16="http://schemas.microsoft.com/office/drawing/2014/main" id="{E2C5D0DE-DC39-4DCE-819C-9003963B6BAD}"/>
              </a:ext>
            </a:extLst>
          </p:cNvPr>
          <p:cNvSpPr txBox="1">
            <a:spLocks noChangeArrowheads="1"/>
          </p:cNvSpPr>
          <p:nvPr/>
        </p:nvSpPr>
        <p:spPr bwMode="auto">
          <a:xfrm>
            <a:off x="1176988" y="3086473"/>
            <a:ext cx="7344813" cy="113877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vi-VN" altLang="en-US" sz="3400" dirty="0">
                <a:solidFill>
                  <a:srgbClr val="FF0000"/>
                </a:solidFill>
                <a:latin typeface="+mj-lt"/>
              </a:rPr>
              <a:t>Lệnh Replace trong nhóm lệnh Editing của dải lệnh Home</a:t>
            </a:r>
            <a:endParaRPr lang="en-US" altLang="en-US" sz="3400" dirty="0">
              <a:solidFill>
                <a:srgbClr val="FF0000"/>
              </a:solidFill>
              <a:latin typeface="+mj-lt"/>
            </a:endParaRPr>
          </a:p>
        </p:txBody>
      </p:sp>
      <p:sp>
        <p:nvSpPr>
          <p:cNvPr id="18" name="Text Box 6">
            <a:extLst>
              <a:ext uri="{FF2B5EF4-FFF2-40B4-BE49-F238E27FC236}">
                <a16:creationId xmlns:a16="http://schemas.microsoft.com/office/drawing/2014/main" id="{40B226C6-2384-4A6B-BAAF-BE99B7DBEE76}"/>
              </a:ext>
            </a:extLst>
          </p:cNvPr>
          <p:cNvSpPr txBox="1">
            <a:spLocks noChangeArrowheads="1"/>
          </p:cNvSpPr>
          <p:nvPr/>
        </p:nvSpPr>
        <p:spPr bwMode="auto">
          <a:xfrm>
            <a:off x="1443868" y="5828796"/>
            <a:ext cx="7284541" cy="113877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vi-VN" altLang="en-US" sz="3400" dirty="0">
                <a:solidFill>
                  <a:srgbClr val="FF0000"/>
                </a:solidFill>
                <a:latin typeface="+mj-lt"/>
              </a:rPr>
              <a:t>Lệnh Reseach trong nhóm lệnh Editing của dải lệnh Home</a:t>
            </a:r>
            <a:endParaRPr lang="en-US" altLang="en-US" sz="3400" dirty="0">
              <a:solidFill>
                <a:srgbClr val="FF0000"/>
              </a:solidFill>
              <a:latin typeface="+mj-lt"/>
            </a:endParaRPr>
          </a:p>
        </p:txBody>
      </p:sp>
    </p:spTree>
    <p:extLst>
      <p:ext uri="{BB962C8B-B14F-4D97-AF65-F5344CB8AC3E}">
        <p14:creationId xmlns:p14="http://schemas.microsoft.com/office/powerpoint/2010/main" val="307938458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childTnLst>
              </p:cTn>
              <p:nextCondLst>
                <p:cond evt="onClick" delay="0">
                  <p:tgtEl>
                    <p:spTgt spid="3"/>
                  </p:tgtEl>
                </p:cond>
              </p:nextCondLst>
            </p:seq>
            <p:seq concurrent="1" nextAc="seek">
              <p:cTn id="9" restart="whenNotActive" fill="hold" evtFilter="cancelBubble" nodeType="interactiveSeq">
                <p:stCondLst>
                  <p:cond evt="onClick" delay="0">
                    <p:tgtEl>
                      <p:spTgt spid="4"/>
                    </p:tgtEl>
                  </p:cond>
                </p:stCondLst>
                <p:endSync evt="end" delay="0">
                  <p:rtn val="all"/>
                </p:endSync>
                <p:childTnLst>
                  <p:par>
                    <p:cTn id="10" fill="hold">
                      <p:stCondLst>
                        <p:cond delay="0"/>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12"/>
                                            </p:cond>
                                          </p:stCondLst>
                                          <p:endCondLst>
                                            <p:cond evt="onStopAudio" delay="0">
                                              <p:tgtEl>
                                                <p:sldTgt/>
                                              </p:tgtEl>
                                            </p:cond>
                                          </p:endCondLst>
                                        </p:cTn>
                                        <p:tgtEl>
                                          <p:sndTgt r:embed="rId3" name="applause.wav"/>
                                        </p:tgtEl>
                                      </p:cMediaNode>
                                    </p:audio>
                                  </p:subTnLst>
                                </p:cTn>
                              </p:par>
                            </p:childTnLst>
                          </p:cTn>
                        </p:par>
                      </p:childTnLst>
                    </p:cTn>
                  </p:par>
                </p:childTnLst>
              </p:cTn>
              <p:nextCondLst>
                <p:cond evt="onClick" delay="0">
                  <p:tgtEl>
                    <p:spTgt spid="4"/>
                  </p:tgtEl>
                </p:cond>
              </p:nextCondLst>
            </p:seq>
            <p:seq concurrent="1" nextAc="seek">
              <p:cTn id="16" restart="whenNotActive" fill="hold" evtFilter="cancelBubble" nodeType="interactiveSeq">
                <p:stCondLst>
                  <p:cond evt="onClick" delay="0">
                    <p:tgtEl>
                      <p:spTgt spid="5"/>
                    </p:tgtEl>
                  </p:cond>
                </p:stCondLst>
                <p:endSync evt="end" delay="0">
                  <p:rtn val="all"/>
                </p:endSync>
                <p:childTnLst>
                  <p:par>
                    <p:cTn id="17" fill="hold">
                      <p:stCondLst>
                        <p:cond delay="0"/>
                      </p:stCondLst>
                      <p:childTnLst>
                        <p:par>
                          <p:cTn id="18" fill="hold">
                            <p:stCondLst>
                              <p:cond delay="0"/>
                            </p:stCondLst>
                            <p:childTnLst>
                              <p:par>
                                <p:cTn id="19" presetID="23" presetClass="entr" presetSubtype="16" fill="hold"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ppt_w</p:attrName>
                                        </p:attrNameLst>
                                      </p:cBhvr>
                                      <p:tavLst>
                                        <p:tav tm="0">
                                          <p:val>
                                            <p:fltVal val="0"/>
                                          </p:val>
                                        </p:tav>
                                        <p:tav tm="100000">
                                          <p:val>
                                            <p:strVal val="#ppt_w"/>
                                          </p:val>
                                        </p:tav>
                                      </p:tavLst>
                                    </p:anim>
                                    <p:anim calcmode="lin" valueType="num">
                                      <p:cBhvr>
                                        <p:cTn id="22" dur="500" fill="hold"/>
                                        <p:tgtEl>
                                          <p:spTgt spid="10"/>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19"/>
                                            </p:cond>
                                          </p:stCondLst>
                                          <p:endCondLst>
                                            <p:cond evt="onStopAudio" delay="0">
                                              <p:tgtEl>
                                                <p:sldTgt/>
                                              </p:tgtEl>
                                            </p:cond>
                                          </p:endCondLst>
                                        </p:cTn>
                                        <p:tgtEl>
                                          <p:sndTgt r:embed="rId2" name="whoosh.wav"/>
                                        </p:tgtEl>
                                      </p:cMediaNode>
                                    </p:audio>
                                  </p:subTnLst>
                                </p:cTn>
                              </p:par>
                            </p:childTnLst>
                          </p:cTn>
                        </p:par>
                      </p:childTnLst>
                    </p:cTn>
                  </p:par>
                </p:childTnLst>
              </p:cTn>
              <p:nextCondLst>
                <p:cond evt="onClick" delay="0">
                  <p:tgtEl>
                    <p:spTgt spid="5"/>
                  </p:tgtEl>
                </p:cond>
              </p:nextCondLst>
            </p:seq>
            <p:seq concurrent="1" nextAc="seek">
              <p:cTn id="23" restart="whenNotActive" fill="hold" evtFilter="cancelBubble" nodeType="interactiveSeq">
                <p:stCondLst>
                  <p:cond evt="onClick" delay="0">
                    <p:tgtEl>
                      <p:spTgt spid="6"/>
                    </p:tgtEl>
                  </p:cond>
                </p:stCondLst>
                <p:endSync evt="end" delay="0">
                  <p:rtn val="all"/>
                </p:endSync>
                <p:childTnLst>
                  <p:par>
                    <p:cTn id="24" fill="hold">
                      <p:stCondLst>
                        <p:cond delay="0"/>
                      </p:stCondLst>
                      <p:childTnLst>
                        <p:par>
                          <p:cTn id="25" fill="hold">
                            <p:stCondLst>
                              <p:cond delay="0"/>
                            </p:stCondLst>
                            <p:childTnLst>
                              <p:par>
                                <p:cTn id="26" presetID="23" presetClass="entr" presetSubtype="16" fill="hold" nodeType="clickEffect">
                                  <p:stCondLst>
                                    <p:cond delay="0"/>
                                  </p:stCondLst>
                                  <p:childTnLst>
                                    <p:set>
                                      <p:cBhvr>
                                        <p:cTn id="27" dur="1" fill="hold">
                                          <p:stCondLst>
                                            <p:cond delay="0"/>
                                          </p:stCondLst>
                                        </p:cTn>
                                        <p:tgtEl>
                                          <p:spTgt spid="9"/>
                                        </p:tgtEl>
                                        <p:attrNameLst>
                                          <p:attrName>style.visibility</p:attrName>
                                        </p:attrNameLst>
                                      </p:cBhvr>
                                      <p:to>
                                        <p:strVal val="visible"/>
                                      </p:to>
                                    </p:set>
                                    <p:anim calcmode="lin" valueType="num">
                                      <p:cBhvr>
                                        <p:cTn id="28" dur="500" fill="hold"/>
                                        <p:tgtEl>
                                          <p:spTgt spid="9"/>
                                        </p:tgtEl>
                                        <p:attrNameLst>
                                          <p:attrName>ppt_w</p:attrName>
                                        </p:attrNameLst>
                                      </p:cBhvr>
                                      <p:tavLst>
                                        <p:tav tm="0">
                                          <p:val>
                                            <p:fltVal val="0"/>
                                          </p:val>
                                        </p:tav>
                                        <p:tav tm="100000">
                                          <p:val>
                                            <p:strVal val="#ppt_w"/>
                                          </p:val>
                                        </p:tav>
                                      </p:tavLst>
                                    </p:anim>
                                    <p:anim calcmode="lin" valueType="num">
                                      <p:cBhvr>
                                        <p:cTn id="29" dur="500" fill="hold"/>
                                        <p:tgtEl>
                                          <p:spTgt spid="9"/>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26"/>
                                            </p:cond>
                                          </p:stCondLst>
                                          <p:endCondLst>
                                            <p:cond evt="onStopAudio" delay="0">
                                              <p:tgtEl>
                                                <p:sldTgt/>
                                              </p:tgtEl>
                                            </p:cond>
                                          </p:endCondLst>
                                        </p:cTn>
                                        <p:tgtEl>
                                          <p:sndTgt r:embed="rId2" name="whoosh.wav"/>
                                        </p:tgtEl>
                                      </p:cMediaNode>
                                    </p:audio>
                                  </p:subTnLst>
                                </p:cTn>
                              </p:par>
                            </p:childTnLst>
                          </p:cTn>
                        </p:par>
                      </p:childTnLst>
                    </p:cTn>
                  </p:par>
                </p:childTnLst>
              </p:cTn>
              <p:nextCondLst>
                <p:cond evt="onClick" delay="0">
                  <p:tgtEl>
                    <p:spTgt spid="6"/>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2361933D-9027-49A7-A66E-084A07840722}"/>
              </a:ext>
            </a:extLst>
          </p:cNvPr>
          <p:cNvSpPr/>
          <p:nvPr/>
        </p:nvSpPr>
        <p:spPr>
          <a:xfrm>
            <a:off x="70614" y="56456"/>
            <a:ext cx="12121386" cy="124194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5AB9078A-5719-4283-B5A0-B4D47DC63F3C}"/>
              </a:ext>
            </a:extLst>
          </p:cNvPr>
          <p:cNvSpPr txBox="1"/>
          <p:nvPr/>
        </p:nvSpPr>
        <p:spPr>
          <a:xfrm>
            <a:off x="-86097" y="-25037"/>
            <a:ext cx="12364193" cy="2400657"/>
          </a:xfrm>
          <a:prstGeom prst="rect">
            <a:avLst/>
          </a:prstGeom>
          <a:noFill/>
        </p:spPr>
        <p:txBody>
          <a:bodyPr wrap="square" rtlCol="0">
            <a:spAutoFit/>
          </a:bodyPr>
          <a:lstStyle/>
          <a:p>
            <a:pPr>
              <a:defRPr/>
            </a:pPr>
            <a:r>
              <a:rPr lang="vi-VN" altLang="en-US" sz="3000" b="1" u="sng" dirty="0">
                <a:solidFill>
                  <a:srgbClr val="3333CC"/>
                </a:solidFill>
                <a:effectLst>
                  <a:outerShdw blurRad="38100" dist="38100" dir="2700000" algn="tl">
                    <a:srgbClr val="C0C0C0"/>
                  </a:outerShdw>
                </a:effectLst>
                <a:latin typeface="Times New Roman" panose="02020603050405020304" pitchFamily="18" charset="0"/>
              </a:rPr>
              <a:t>Bài</a:t>
            </a:r>
            <a:r>
              <a:rPr lang="en-US" altLang="en-US" sz="3000" b="1" u="sng" dirty="0">
                <a:solidFill>
                  <a:srgbClr val="3333CC"/>
                </a:solidFill>
                <a:effectLst>
                  <a:outerShdw blurRad="38100" dist="38100" dir="2700000" algn="tl">
                    <a:srgbClr val="C0C0C0"/>
                  </a:outerShdw>
                </a:effectLst>
                <a:latin typeface="Times New Roman" panose="02020603050405020304" pitchFamily="18" charset="0"/>
              </a:rPr>
              <a:t> </a:t>
            </a:r>
            <a:r>
              <a:rPr lang="vi-VN" altLang="en-US" sz="3000" b="1" u="sng" dirty="0">
                <a:solidFill>
                  <a:srgbClr val="3333CC"/>
                </a:solidFill>
                <a:effectLst>
                  <a:outerShdw blurRad="38100" dist="38100" dir="2700000" algn="tl">
                    <a:srgbClr val="C0C0C0"/>
                  </a:outerShdw>
                </a:effectLst>
                <a:latin typeface="Times New Roman" panose="02020603050405020304" pitchFamily="18" charset="0"/>
              </a:rPr>
              <a:t>3</a:t>
            </a:r>
            <a:r>
              <a:rPr lang="en-US" altLang="en-US" sz="3000" b="1" u="sng" dirty="0">
                <a:solidFill>
                  <a:srgbClr val="3333CC"/>
                </a:solidFill>
                <a:effectLst>
                  <a:outerShdw blurRad="38100" dist="38100" dir="2700000" algn="tl">
                    <a:srgbClr val="C0C0C0"/>
                  </a:outerShdw>
                </a:effectLst>
                <a:latin typeface="Times New Roman" panose="02020603050405020304" pitchFamily="18" charset="0"/>
              </a:rPr>
              <a:t>:</a:t>
            </a:r>
            <a:r>
              <a:rPr lang="en-US" altLang="en-US" sz="3000" b="1" dirty="0">
                <a:solidFill>
                  <a:srgbClr val="3333CC"/>
                </a:solidFill>
                <a:latin typeface="Times New Roman" panose="02020603050405020304" pitchFamily="18" charset="0"/>
              </a:rPr>
              <a:t> </a:t>
            </a:r>
            <a:r>
              <a:rPr lang="vi-VN" altLang="en-US" sz="3000" b="1" dirty="0">
                <a:solidFill>
                  <a:srgbClr val="3333CC"/>
                </a:solidFill>
                <a:latin typeface="Times New Roman" panose="02020603050405020304" pitchFamily="18" charset="0"/>
              </a:rPr>
              <a:t>Bạn Trang gõ sai một cụm từ trong một văn bản dài và cụm từ sai đó xuất hiện rất nhiều lần. Bạn Trang sử dụng thanh cuốn, di chuyển con trỏ soạn thảo để tìm và sửa lại cụm từ đố trên từng dòng, từ đầu văn bản cho đến hết. Nhiều bạn cho rằng cách làm của bạn Trang là không hiệu quả vì </a:t>
            </a:r>
            <a:endParaRPr lang="en-US" altLang="en-US" sz="3000" b="1" dirty="0">
              <a:solidFill>
                <a:srgbClr val="3333CC"/>
              </a:solidFill>
              <a:latin typeface="Times New Roman" panose="02020603050405020304" pitchFamily="18" charset="0"/>
            </a:endParaRPr>
          </a:p>
        </p:txBody>
      </p:sp>
      <p:sp>
        <p:nvSpPr>
          <p:cNvPr id="3" name="TextBox 2">
            <a:extLst>
              <a:ext uri="{FF2B5EF4-FFF2-40B4-BE49-F238E27FC236}">
                <a16:creationId xmlns:a16="http://schemas.microsoft.com/office/drawing/2014/main" id="{CC5E687B-9EB6-4996-B7F7-43194F13E0C4}"/>
              </a:ext>
            </a:extLst>
          </p:cNvPr>
          <p:cNvSpPr txBox="1"/>
          <p:nvPr/>
        </p:nvSpPr>
        <p:spPr>
          <a:xfrm>
            <a:off x="-13448" y="2304963"/>
            <a:ext cx="11791666" cy="615553"/>
          </a:xfrm>
          <a:prstGeom prst="rect">
            <a:avLst/>
          </a:prstGeom>
          <a:ln w="28575"/>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3400" b="1" dirty="0">
                <a:solidFill>
                  <a:srgbClr val="3333CC"/>
                </a:solidFill>
                <a:latin typeface="Times New Roman" panose="02020603050405020304" pitchFamily="18" charset="0"/>
                <a:ea typeface="Tahoma" panose="020B0604030504040204" pitchFamily="34" charset="0"/>
                <a:cs typeface="Times New Roman" panose="02020603050405020304" pitchFamily="18" charset="0"/>
              </a:rPr>
              <a:t>A</a:t>
            </a:r>
            <a:r>
              <a:rPr lang="en-US" sz="3400"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vi-VN" altLang="en-US" sz="34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Rất mỏi mắt</a:t>
            </a:r>
            <a:r>
              <a:rPr lang="en-US" altLang="en-US" sz="34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a:t>
            </a:r>
          </a:p>
        </p:txBody>
      </p:sp>
      <p:sp>
        <p:nvSpPr>
          <p:cNvPr id="4" name="TextBox 3">
            <a:extLst>
              <a:ext uri="{FF2B5EF4-FFF2-40B4-BE49-F238E27FC236}">
                <a16:creationId xmlns:a16="http://schemas.microsoft.com/office/drawing/2014/main" id="{EF132B96-FBF3-443D-A061-9E429C566846}"/>
              </a:ext>
            </a:extLst>
          </p:cNvPr>
          <p:cNvSpPr txBox="1"/>
          <p:nvPr/>
        </p:nvSpPr>
        <p:spPr>
          <a:xfrm>
            <a:off x="0" y="3794369"/>
            <a:ext cx="11764771" cy="615553"/>
          </a:xfrm>
          <a:prstGeom prst="rect">
            <a:avLst/>
          </a:prstGeom>
          <a:ln w="28575"/>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3400" b="1" dirty="0">
                <a:solidFill>
                  <a:srgbClr val="3333CC"/>
                </a:solidFill>
                <a:latin typeface="Times New Roman" panose="02020603050405020304" pitchFamily="18" charset="0"/>
                <a:ea typeface="Tahoma" panose="020B0604030504040204" pitchFamily="34" charset="0"/>
                <a:cs typeface="Times New Roman" panose="02020603050405020304" pitchFamily="18" charset="0"/>
              </a:rPr>
              <a:t>C</a:t>
            </a:r>
            <a:r>
              <a:rPr lang="en-US" sz="3400"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a:t>
            </a:r>
            <a:r>
              <a:rPr lang="en-US" sz="34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vi-VN" altLang="en-US" sz="34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Dễ bỏ sót cụm từ vần tìm</a:t>
            </a:r>
            <a:r>
              <a:rPr lang="en-US" altLang="en-US" sz="34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a:t>
            </a:r>
            <a:endParaRPr lang="en-US" sz="3400" dirty="0">
              <a:solidFill>
                <a:schemeClr val="tx1"/>
              </a:solidFill>
              <a:latin typeface="Times New Roman" panose="02020603050405020304" pitchFamily="18" charset="0"/>
              <a:ea typeface="Tahoma" panose="020B060403050404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996ABE94-071C-47D6-88F1-614D66914C15}"/>
              </a:ext>
            </a:extLst>
          </p:cNvPr>
          <p:cNvSpPr txBox="1"/>
          <p:nvPr/>
        </p:nvSpPr>
        <p:spPr>
          <a:xfrm>
            <a:off x="-13447" y="4565592"/>
            <a:ext cx="11791666" cy="615553"/>
          </a:xfrm>
          <a:prstGeom prst="rect">
            <a:avLst/>
          </a:prstGeom>
          <a:ln w="28575"/>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3400" b="1" dirty="0">
                <a:solidFill>
                  <a:srgbClr val="3333CC"/>
                </a:solidFill>
                <a:latin typeface="Times New Roman" panose="02020603050405020304" pitchFamily="18" charset="0"/>
                <a:ea typeface="Tahoma" panose="020B0604030504040204" pitchFamily="34" charset="0"/>
                <a:cs typeface="Times New Roman" panose="02020603050405020304" pitchFamily="18" charset="0"/>
              </a:rPr>
              <a:t>D</a:t>
            </a:r>
            <a:r>
              <a:rPr lang="en-US" sz="34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vi-VN" altLang="en-US" sz="34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Mất thời gian mặc dù sửa được đầy đủ và chính xác</a:t>
            </a:r>
            <a:endParaRPr lang="en-US" sz="3400" dirty="0">
              <a:solidFill>
                <a:schemeClr val="tx1"/>
              </a:solidFill>
              <a:latin typeface="Times New Roman" panose="02020603050405020304" pitchFamily="18" charset="0"/>
              <a:ea typeface="Tahoma" panose="020B060403050404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596A3BE4-23C6-42BE-9925-5BB4D5F14E36}"/>
              </a:ext>
            </a:extLst>
          </p:cNvPr>
          <p:cNvSpPr txBox="1"/>
          <p:nvPr/>
        </p:nvSpPr>
        <p:spPr>
          <a:xfrm>
            <a:off x="-13448" y="3022664"/>
            <a:ext cx="11764771" cy="615553"/>
          </a:xfrm>
          <a:prstGeom prst="rect">
            <a:avLst/>
          </a:prstGeom>
          <a:ln w="28575"/>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3400" b="1" dirty="0">
                <a:solidFill>
                  <a:srgbClr val="3333CC"/>
                </a:solidFill>
                <a:latin typeface="Times New Roman" panose="02020603050405020304" pitchFamily="18" charset="0"/>
                <a:ea typeface="Tahoma" panose="020B0604030504040204" pitchFamily="34" charset="0"/>
                <a:cs typeface="Times New Roman" panose="02020603050405020304" pitchFamily="18" charset="0"/>
              </a:rPr>
              <a:t>B</a:t>
            </a:r>
            <a:r>
              <a:rPr lang="en-US" sz="3400"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vi-VN" altLang="en-US" sz="34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Mất thời gian</a:t>
            </a:r>
            <a:r>
              <a:rPr lang="en-US" altLang="en-US" sz="34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a:t>
            </a:r>
          </a:p>
        </p:txBody>
      </p:sp>
      <p:sp>
        <p:nvSpPr>
          <p:cNvPr id="12" name="TextBox 11">
            <a:extLst>
              <a:ext uri="{FF2B5EF4-FFF2-40B4-BE49-F238E27FC236}">
                <a16:creationId xmlns:a16="http://schemas.microsoft.com/office/drawing/2014/main" id="{D5CAC290-232B-447D-8B3A-7F0F398990B2}"/>
              </a:ext>
            </a:extLst>
          </p:cNvPr>
          <p:cNvSpPr txBox="1"/>
          <p:nvPr/>
        </p:nvSpPr>
        <p:spPr>
          <a:xfrm>
            <a:off x="0" y="5547166"/>
            <a:ext cx="12364193" cy="1015663"/>
          </a:xfrm>
          <a:prstGeom prst="rect">
            <a:avLst/>
          </a:prstGeom>
          <a:noFill/>
        </p:spPr>
        <p:txBody>
          <a:bodyPr wrap="square" rtlCol="0">
            <a:spAutoFit/>
          </a:bodyPr>
          <a:lstStyle/>
          <a:p>
            <a:pPr>
              <a:defRPr/>
            </a:pPr>
            <a:r>
              <a:rPr lang="vi-VN" altLang="en-US" sz="3000" b="1" u="sng" dirty="0">
                <a:solidFill>
                  <a:srgbClr val="3333CC"/>
                </a:solidFill>
                <a:effectLst>
                  <a:outerShdw blurRad="38100" dist="38100" dir="2700000" algn="tl">
                    <a:srgbClr val="C0C0C0"/>
                  </a:outerShdw>
                </a:effectLst>
                <a:latin typeface="Times New Roman" panose="02020603050405020304" pitchFamily="18" charset="0"/>
              </a:rPr>
              <a:t>Em đồng ý với ý kiến nào trên đây?</a:t>
            </a:r>
          </a:p>
          <a:p>
            <a:pPr>
              <a:defRPr/>
            </a:pPr>
            <a:r>
              <a:rPr lang="vi-VN" altLang="en-US" sz="3000" b="1" i="1" u="sng" dirty="0">
                <a:solidFill>
                  <a:srgbClr val="00B050"/>
                </a:solidFill>
                <a:effectLst>
                  <a:outerShdw blurRad="38100" dist="38100" dir="2700000" algn="tl">
                    <a:srgbClr val="C0C0C0"/>
                  </a:outerShdw>
                </a:effectLst>
                <a:latin typeface="Times New Roman" panose="02020603050405020304" pitchFamily="18" charset="0"/>
              </a:rPr>
              <a:t>Em hãy đề ra giải pháp của mình trong trường hợp của bạn Trang? </a:t>
            </a:r>
            <a:endParaRPr lang="en-US" altLang="en-US" sz="3000" b="1" i="1" dirty="0">
              <a:solidFill>
                <a:srgbClr val="00B050"/>
              </a:solidFill>
              <a:latin typeface="Times New Roman" panose="02020603050405020304" pitchFamily="18" charset="0"/>
            </a:endParaRPr>
          </a:p>
        </p:txBody>
      </p:sp>
    </p:spTree>
    <p:extLst>
      <p:ext uri="{BB962C8B-B14F-4D97-AF65-F5344CB8AC3E}">
        <p14:creationId xmlns:p14="http://schemas.microsoft.com/office/powerpoint/2010/main" val="1118999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bwMode="auto">
          <a:xfrm>
            <a:off x="4151313" y="1341439"/>
            <a:ext cx="4032250" cy="53553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spAutoFit/>
          </a:bodyPr>
          <a:lstStyle/>
          <a:p>
            <a:r>
              <a:rPr lang="vi-VN" altLang="en-US" sz="3200" b="1" u="sng" dirty="0">
                <a:solidFill>
                  <a:srgbClr val="3333CC"/>
                </a:solidFill>
                <a:effectLst>
                  <a:outerShdw blurRad="38100" dist="38100" dir="2700000" algn="tl">
                    <a:srgbClr val="C0C0C0"/>
                  </a:outerShdw>
                </a:effectLst>
                <a:latin typeface="Times New Roman" panose="02020603050405020304" pitchFamily="18" charset="0"/>
              </a:rPr>
              <a:t>Bài</a:t>
            </a:r>
            <a:r>
              <a:rPr lang="en-US" altLang="en-US" sz="3200" b="1" u="sng" dirty="0">
                <a:solidFill>
                  <a:srgbClr val="3333CC"/>
                </a:solidFill>
                <a:effectLst>
                  <a:outerShdw blurRad="38100" dist="38100" dir="2700000" algn="tl">
                    <a:srgbClr val="C0C0C0"/>
                  </a:outerShdw>
                </a:effectLst>
                <a:latin typeface="Times New Roman" panose="02020603050405020304" pitchFamily="18" charset="0"/>
              </a:rPr>
              <a:t> </a:t>
            </a:r>
            <a:r>
              <a:rPr lang="vi-VN" altLang="en-US" sz="3200" b="1" u="sng" dirty="0">
                <a:solidFill>
                  <a:srgbClr val="3333CC"/>
                </a:solidFill>
                <a:effectLst>
                  <a:outerShdw blurRad="38100" dist="38100" dir="2700000" algn="tl">
                    <a:srgbClr val="C0C0C0"/>
                  </a:outerShdw>
                </a:effectLst>
                <a:latin typeface="Times New Roman" panose="02020603050405020304" pitchFamily="18" charset="0"/>
              </a:rPr>
              <a:t>4</a:t>
            </a:r>
            <a:r>
              <a:rPr lang="en-US" altLang="en-US" sz="3200" b="1" u="sng" dirty="0">
                <a:solidFill>
                  <a:srgbClr val="3333CC"/>
                </a:solidFill>
                <a:effectLst>
                  <a:outerShdw blurRad="38100" dist="38100" dir="2700000" algn="tl">
                    <a:srgbClr val="C0C0C0"/>
                  </a:outerShdw>
                </a:effectLst>
                <a:latin typeface="Times New Roman" panose="02020603050405020304" pitchFamily="18" charset="0"/>
              </a:rPr>
              <a:t>:</a:t>
            </a:r>
            <a:endParaRPr lang="en-US" altLang="en-US" sz="3200" b="1" dirty="0">
              <a:solidFill>
                <a:srgbClr val="FF0066"/>
              </a:solidFill>
            </a:endParaRPr>
          </a:p>
        </p:txBody>
      </p:sp>
      <p:sp>
        <p:nvSpPr>
          <p:cNvPr id="74755" name="Rectangle 3"/>
          <p:cNvSpPr>
            <a:spLocks noGrp="1" noChangeArrowheads="1"/>
          </p:cNvSpPr>
          <p:nvPr>
            <p:ph idx="1"/>
          </p:nvPr>
        </p:nvSpPr>
        <p:spPr bwMode="auto">
          <a:xfrm>
            <a:off x="1992314" y="2133600"/>
            <a:ext cx="7991475" cy="99617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000" tIns="45720" rIns="54000" bIns="45720" numCol="1" rtlCol="0" anchor="t" anchorCtr="0" compatLnSpc="1">
            <a:prstTxWarp prst="textNoShape">
              <a:avLst/>
            </a:prstTxWarp>
            <a:spAutoFit/>
          </a:bodyPr>
          <a:lstStyle/>
          <a:p>
            <a:pPr>
              <a:buFontTx/>
              <a:buNone/>
            </a:pPr>
            <a:r>
              <a:rPr lang="en-US" altLang="en-US" sz="2800" b="1" i="1" dirty="0">
                <a:solidFill>
                  <a:srgbClr val="009900"/>
                </a:solidFill>
                <a:latin typeface="Times New Roman" panose="02020603050405020304" pitchFamily="18" charset="0"/>
                <a:cs typeface="Times New Roman" panose="02020603050405020304" pitchFamily="18" charset="0"/>
              </a:rPr>
              <a:t>   </a:t>
            </a:r>
            <a:r>
              <a:rPr lang="vi-VN" altLang="en-US" sz="2800" b="1" i="1" dirty="0">
                <a:solidFill>
                  <a:srgbClr val="009900"/>
                </a:solidFill>
                <a:latin typeface="Times New Roman" panose="02020603050405020304" pitchFamily="18" charset="0"/>
                <a:cs typeface="Times New Roman" panose="02020603050405020304" pitchFamily="18" charset="0"/>
              </a:rPr>
              <a:t>a) </a:t>
            </a:r>
            <a:r>
              <a:rPr lang="en-US" altLang="en-US" sz="2800" b="1" i="1" dirty="0" err="1">
                <a:solidFill>
                  <a:srgbClr val="009900"/>
                </a:solidFill>
                <a:latin typeface="Times New Roman" panose="02020603050405020304" pitchFamily="18" charset="0"/>
                <a:cs typeface="Times New Roman" panose="02020603050405020304" pitchFamily="18" charset="0"/>
              </a:rPr>
              <a:t>Em</a:t>
            </a:r>
            <a:r>
              <a:rPr lang="en-US" altLang="en-US" sz="2800" b="1" i="1" dirty="0">
                <a:solidFill>
                  <a:srgbClr val="009900"/>
                </a:solidFill>
                <a:latin typeface="Times New Roman" panose="02020603050405020304" pitchFamily="18" charset="0"/>
                <a:cs typeface="Times New Roman" panose="02020603050405020304" pitchFamily="18" charset="0"/>
              </a:rPr>
              <a:t> </a:t>
            </a:r>
            <a:r>
              <a:rPr lang="en-US" altLang="en-US" sz="2800" b="1" i="1" dirty="0" err="1">
                <a:solidFill>
                  <a:srgbClr val="009900"/>
                </a:solidFill>
                <a:latin typeface="Times New Roman" panose="02020603050405020304" pitchFamily="18" charset="0"/>
                <a:cs typeface="Times New Roman" panose="02020603050405020304" pitchFamily="18" charset="0"/>
              </a:rPr>
              <a:t>hãy</a:t>
            </a:r>
            <a:r>
              <a:rPr lang="en-US" altLang="en-US" sz="2800" b="1" i="1" dirty="0">
                <a:solidFill>
                  <a:srgbClr val="009900"/>
                </a:solidFill>
                <a:latin typeface="Times New Roman" panose="02020603050405020304" pitchFamily="18" charset="0"/>
                <a:cs typeface="Times New Roman" panose="02020603050405020304" pitchFamily="18" charset="0"/>
              </a:rPr>
              <a:t> </a:t>
            </a:r>
            <a:r>
              <a:rPr lang="en-US" altLang="en-US" sz="2800" b="1" i="1" dirty="0" err="1">
                <a:solidFill>
                  <a:srgbClr val="009900"/>
                </a:solidFill>
                <a:latin typeface="Times New Roman" panose="02020603050405020304" pitchFamily="18" charset="0"/>
                <a:cs typeface="Times New Roman" panose="02020603050405020304" pitchFamily="18" charset="0"/>
              </a:rPr>
              <a:t>tìm</a:t>
            </a:r>
            <a:r>
              <a:rPr lang="en-US" altLang="en-US" sz="2800" b="1" i="1" dirty="0">
                <a:solidFill>
                  <a:srgbClr val="009900"/>
                </a:solidFill>
                <a:latin typeface="Times New Roman" panose="02020603050405020304" pitchFamily="18" charset="0"/>
                <a:cs typeface="Times New Roman" panose="02020603050405020304" pitchFamily="18" charset="0"/>
              </a:rPr>
              <a:t> </a:t>
            </a:r>
            <a:r>
              <a:rPr lang="en-US" altLang="en-US" sz="2800" b="1" i="1" dirty="0" err="1">
                <a:solidFill>
                  <a:srgbClr val="009900"/>
                </a:solidFill>
                <a:latin typeface="Times New Roman" panose="02020603050405020304" pitchFamily="18" charset="0"/>
                <a:cs typeface="Times New Roman" panose="02020603050405020304" pitchFamily="18" charset="0"/>
              </a:rPr>
              <a:t>kiếm</a:t>
            </a:r>
            <a:r>
              <a:rPr lang="en-US" altLang="en-US" sz="2800" b="1" i="1" dirty="0">
                <a:solidFill>
                  <a:srgbClr val="009900"/>
                </a:solidFill>
                <a:latin typeface="Times New Roman" panose="02020603050405020304" pitchFamily="18" charset="0"/>
                <a:cs typeface="Times New Roman" panose="02020603050405020304" pitchFamily="18" charset="0"/>
              </a:rPr>
              <a:t> </a:t>
            </a:r>
            <a:r>
              <a:rPr lang="en-US" altLang="en-US" sz="2800" b="1" i="1" dirty="0" err="1">
                <a:solidFill>
                  <a:srgbClr val="009900"/>
                </a:solidFill>
                <a:latin typeface="Times New Roman" panose="02020603050405020304" pitchFamily="18" charset="0"/>
                <a:cs typeface="Times New Roman" panose="02020603050405020304" pitchFamily="18" charset="0"/>
              </a:rPr>
              <a:t>từ</a:t>
            </a:r>
            <a:r>
              <a:rPr lang="en-US" altLang="en-US" sz="2800" b="1" i="1" dirty="0">
                <a:solidFill>
                  <a:srgbClr val="009900"/>
                </a:solidFill>
                <a:latin typeface="Times New Roman" panose="02020603050405020304" pitchFamily="18" charset="0"/>
                <a:cs typeface="Times New Roman" panose="02020603050405020304" pitchFamily="18" charset="0"/>
              </a:rPr>
              <a:t> </a:t>
            </a:r>
            <a:r>
              <a:rPr lang="en-US" altLang="en-US" sz="2800" b="1" i="1" dirty="0">
                <a:solidFill>
                  <a:srgbClr val="FF6600"/>
                </a:solidFill>
                <a:latin typeface="Times New Roman" panose="02020603050405020304" pitchFamily="18" charset="0"/>
                <a:cs typeface="Times New Roman" panose="02020603050405020304" pitchFamily="18" charset="0"/>
              </a:rPr>
              <a:t>“</a:t>
            </a:r>
            <a:r>
              <a:rPr lang="en-US" altLang="en-US" sz="2800" b="1" i="1" dirty="0" err="1">
                <a:solidFill>
                  <a:srgbClr val="FF6600"/>
                </a:solidFill>
                <a:latin typeface="Times New Roman" panose="02020603050405020304" pitchFamily="18" charset="0"/>
                <a:cs typeface="Times New Roman" panose="02020603050405020304" pitchFamily="18" charset="0"/>
              </a:rPr>
              <a:t>cáy</a:t>
            </a:r>
            <a:r>
              <a:rPr lang="en-US" altLang="en-US" sz="2800" b="1" i="1" dirty="0">
                <a:solidFill>
                  <a:srgbClr val="FF6600"/>
                </a:solidFill>
                <a:latin typeface="Times New Roman" panose="02020603050405020304" pitchFamily="18" charset="0"/>
                <a:cs typeface="Times New Roman" panose="02020603050405020304" pitchFamily="18" charset="0"/>
              </a:rPr>
              <a:t>”</a:t>
            </a:r>
            <a:r>
              <a:rPr lang="en-US" altLang="en-US" sz="2800" b="1" i="1" dirty="0">
                <a:solidFill>
                  <a:srgbClr val="009900"/>
                </a:solidFill>
                <a:latin typeface="Times New Roman" panose="02020603050405020304" pitchFamily="18" charset="0"/>
                <a:cs typeface="Times New Roman" panose="02020603050405020304" pitchFamily="18" charset="0"/>
              </a:rPr>
              <a:t> </a:t>
            </a:r>
            <a:r>
              <a:rPr lang="en-US" altLang="en-US" sz="2800" b="1" i="1" dirty="0" err="1">
                <a:solidFill>
                  <a:srgbClr val="009900"/>
                </a:solidFill>
                <a:latin typeface="Times New Roman" panose="02020603050405020304" pitchFamily="18" charset="0"/>
                <a:cs typeface="Times New Roman" panose="02020603050405020304" pitchFamily="18" charset="0"/>
              </a:rPr>
              <a:t>trong</a:t>
            </a:r>
            <a:r>
              <a:rPr lang="en-US" altLang="en-US" sz="2800" b="1" i="1" dirty="0">
                <a:solidFill>
                  <a:srgbClr val="009900"/>
                </a:solidFill>
                <a:latin typeface="Times New Roman" panose="02020603050405020304" pitchFamily="18" charset="0"/>
                <a:cs typeface="Times New Roman" panose="02020603050405020304" pitchFamily="18" charset="0"/>
              </a:rPr>
              <a:t> </a:t>
            </a:r>
            <a:r>
              <a:rPr lang="en-US" altLang="en-US" sz="2800" b="1" i="1" dirty="0" err="1">
                <a:solidFill>
                  <a:srgbClr val="009900"/>
                </a:solidFill>
                <a:latin typeface="Times New Roman" panose="02020603050405020304" pitchFamily="18" charset="0"/>
                <a:cs typeface="Times New Roman" panose="02020603050405020304" pitchFamily="18" charset="0"/>
              </a:rPr>
              <a:t>bốn</a:t>
            </a:r>
            <a:r>
              <a:rPr lang="en-US" altLang="en-US" sz="2800" b="1" i="1" dirty="0">
                <a:solidFill>
                  <a:srgbClr val="009900"/>
                </a:solidFill>
                <a:latin typeface="Times New Roman" panose="02020603050405020304" pitchFamily="18" charset="0"/>
                <a:cs typeface="Times New Roman" panose="02020603050405020304" pitchFamily="18" charset="0"/>
              </a:rPr>
              <a:t> </a:t>
            </a:r>
            <a:r>
              <a:rPr lang="en-US" altLang="en-US" sz="2800" b="1" i="1" dirty="0" err="1">
                <a:solidFill>
                  <a:srgbClr val="009900"/>
                </a:solidFill>
                <a:latin typeface="Times New Roman" panose="02020603050405020304" pitchFamily="18" charset="0"/>
                <a:cs typeface="Times New Roman" panose="02020603050405020304" pitchFamily="18" charset="0"/>
              </a:rPr>
              <a:t>câu</a:t>
            </a:r>
            <a:r>
              <a:rPr lang="en-US" altLang="en-US" sz="2800" b="1" i="1" dirty="0">
                <a:solidFill>
                  <a:srgbClr val="009900"/>
                </a:solidFill>
                <a:latin typeface="Times New Roman" panose="02020603050405020304" pitchFamily="18" charset="0"/>
                <a:cs typeface="Times New Roman" panose="02020603050405020304" pitchFamily="18" charset="0"/>
              </a:rPr>
              <a:t> </a:t>
            </a:r>
          </a:p>
          <a:p>
            <a:pPr>
              <a:buFontTx/>
              <a:buNone/>
            </a:pPr>
            <a:r>
              <a:rPr lang="en-US" altLang="en-US" sz="2800" b="1" i="1" dirty="0">
                <a:solidFill>
                  <a:srgbClr val="009900"/>
                </a:solidFill>
                <a:latin typeface="Times New Roman" panose="02020603050405020304" pitchFamily="18" charset="0"/>
                <a:cs typeface="Times New Roman" panose="02020603050405020304" pitchFamily="18" charset="0"/>
              </a:rPr>
              <a:t>  ca </a:t>
            </a:r>
            <a:r>
              <a:rPr lang="en-US" altLang="en-US" sz="2800" b="1" i="1" dirty="0" err="1">
                <a:solidFill>
                  <a:srgbClr val="009900"/>
                </a:solidFill>
                <a:latin typeface="Times New Roman" panose="02020603050405020304" pitchFamily="18" charset="0"/>
                <a:cs typeface="Times New Roman" panose="02020603050405020304" pitchFamily="18" charset="0"/>
              </a:rPr>
              <a:t>dao</a:t>
            </a:r>
            <a:r>
              <a:rPr lang="en-US" altLang="en-US" sz="2800" b="1" i="1" dirty="0">
                <a:solidFill>
                  <a:srgbClr val="009900"/>
                </a:solidFill>
                <a:latin typeface="Times New Roman" panose="02020603050405020304" pitchFamily="18" charset="0"/>
                <a:cs typeface="Times New Roman" panose="02020603050405020304" pitchFamily="18" charset="0"/>
              </a:rPr>
              <a:t> </a:t>
            </a:r>
            <a:r>
              <a:rPr lang="en-US" altLang="en-US" sz="2800" b="1" i="1" dirty="0" err="1">
                <a:solidFill>
                  <a:srgbClr val="009900"/>
                </a:solidFill>
                <a:latin typeface="Times New Roman" panose="02020603050405020304" pitchFamily="18" charset="0"/>
                <a:cs typeface="Times New Roman" panose="02020603050405020304" pitchFamily="18" charset="0"/>
              </a:rPr>
              <a:t>dưới</a:t>
            </a:r>
            <a:r>
              <a:rPr lang="en-US" altLang="en-US" sz="2800" b="1" i="1" dirty="0">
                <a:solidFill>
                  <a:srgbClr val="009900"/>
                </a:solidFill>
                <a:latin typeface="Times New Roman" panose="02020603050405020304" pitchFamily="18" charset="0"/>
                <a:cs typeface="Times New Roman" panose="02020603050405020304" pitchFamily="18" charset="0"/>
              </a:rPr>
              <a:t> </a:t>
            </a:r>
            <a:r>
              <a:rPr lang="en-US" altLang="en-US" sz="2800" b="1" i="1" dirty="0" err="1">
                <a:solidFill>
                  <a:srgbClr val="009900"/>
                </a:solidFill>
                <a:latin typeface="Times New Roman" panose="02020603050405020304" pitchFamily="18" charset="0"/>
                <a:cs typeface="Times New Roman" panose="02020603050405020304" pitchFamily="18" charset="0"/>
              </a:rPr>
              <a:t>đây</a:t>
            </a:r>
            <a:r>
              <a:rPr lang="en-US" altLang="en-US" sz="2800" b="1" i="1" dirty="0">
                <a:solidFill>
                  <a:srgbClr val="009900"/>
                </a:solidFill>
                <a:latin typeface="Times New Roman" panose="02020603050405020304" pitchFamily="18" charset="0"/>
                <a:cs typeface="Times New Roman" panose="02020603050405020304" pitchFamily="18" charset="0"/>
              </a:rPr>
              <a:t> </a:t>
            </a:r>
            <a:r>
              <a:rPr lang="en-US" altLang="en-US" sz="2800" b="1" i="1" dirty="0" err="1">
                <a:solidFill>
                  <a:srgbClr val="009900"/>
                </a:solidFill>
                <a:latin typeface="Times New Roman" panose="02020603050405020304" pitchFamily="18" charset="0"/>
                <a:cs typeface="Times New Roman" panose="02020603050405020304" pitchFamily="18" charset="0"/>
              </a:rPr>
              <a:t>và</a:t>
            </a:r>
            <a:r>
              <a:rPr lang="en-US" altLang="en-US" sz="2800" b="1" i="1" dirty="0">
                <a:solidFill>
                  <a:srgbClr val="009900"/>
                </a:solidFill>
                <a:latin typeface="Times New Roman" panose="02020603050405020304" pitchFamily="18" charset="0"/>
                <a:cs typeface="Times New Roman" panose="02020603050405020304" pitchFamily="18" charset="0"/>
              </a:rPr>
              <a:t> </a:t>
            </a:r>
            <a:r>
              <a:rPr lang="en-US" altLang="en-US" sz="2800" b="1" i="1" dirty="0" err="1">
                <a:solidFill>
                  <a:srgbClr val="009900"/>
                </a:solidFill>
                <a:latin typeface="Times New Roman" panose="02020603050405020304" pitchFamily="18" charset="0"/>
                <a:cs typeface="Times New Roman" panose="02020603050405020304" pitchFamily="18" charset="0"/>
              </a:rPr>
              <a:t>sửa</a:t>
            </a:r>
            <a:r>
              <a:rPr lang="en-US" altLang="en-US" sz="2800" b="1" i="1" dirty="0">
                <a:solidFill>
                  <a:srgbClr val="009900"/>
                </a:solidFill>
                <a:latin typeface="Times New Roman" panose="02020603050405020304" pitchFamily="18" charset="0"/>
                <a:cs typeface="Times New Roman" panose="02020603050405020304" pitchFamily="18" charset="0"/>
              </a:rPr>
              <a:t> </a:t>
            </a:r>
            <a:r>
              <a:rPr lang="en-US" altLang="en-US" sz="2800" b="1" i="1" dirty="0" err="1">
                <a:solidFill>
                  <a:srgbClr val="009900"/>
                </a:solidFill>
                <a:latin typeface="Times New Roman" panose="02020603050405020304" pitchFamily="18" charset="0"/>
                <a:cs typeface="Times New Roman" panose="02020603050405020304" pitchFamily="18" charset="0"/>
              </a:rPr>
              <a:t>lại</a:t>
            </a:r>
            <a:r>
              <a:rPr lang="en-US" altLang="en-US" sz="2800" b="1" i="1" dirty="0">
                <a:solidFill>
                  <a:srgbClr val="009900"/>
                </a:solidFill>
                <a:latin typeface="Times New Roman" panose="02020603050405020304" pitchFamily="18" charset="0"/>
                <a:cs typeface="Times New Roman" panose="02020603050405020304" pitchFamily="18" charset="0"/>
              </a:rPr>
              <a:t> </a:t>
            </a:r>
            <a:r>
              <a:rPr lang="en-US" altLang="en-US" sz="2800" b="1" i="1" dirty="0" err="1">
                <a:solidFill>
                  <a:srgbClr val="009900"/>
                </a:solidFill>
                <a:latin typeface="Times New Roman" panose="02020603050405020304" pitchFamily="18" charset="0"/>
                <a:cs typeface="Times New Roman" panose="02020603050405020304" pitchFamily="18" charset="0"/>
              </a:rPr>
              <a:t>thành</a:t>
            </a:r>
            <a:r>
              <a:rPr lang="en-US" altLang="en-US" sz="2800" b="1" i="1" dirty="0">
                <a:solidFill>
                  <a:srgbClr val="009900"/>
                </a:solidFill>
                <a:latin typeface="Times New Roman" panose="02020603050405020304" pitchFamily="18" charset="0"/>
                <a:cs typeface="Times New Roman" panose="02020603050405020304" pitchFamily="18" charset="0"/>
              </a:rPr>
              <a:t> </a:t>
            </a:r>
            <a:r>
              <a:rPr lang="en-US" altLang="en-US" sz="2800" b="1" i="1" dirty="0" err="1">
                <a:solidFill>
                  <a:srgbClr val="009900"/>
                </a:solidFill>
                <a:latin typeface="Times New Roman" panose="02020603050405020304" pitchFamily="18" charset="0"/>
                <a:cs typeface="Times New Roman" panose="02020603050405020304" pitchFamily="18" charset="0"/>
              </a:rPr>
              <a:t>từ</a:t>
            </a:r>
            <a:r>
              <a:rPr lang="en-US" altLang="en-US" sz="2800" b="1" i="1" dirty="0">
                <a:solidFill>
                  <a:srgbClr val="009900"/>
                </a:solidFill>
                <a:latin typeface="Times New Roman" panose="02020603050405020304" pitchFamily="18" charset="0"/>
                <a:cs typeface="Times New Roman" panose="02020603050405020304" pitchFamily="18" charset="0"/>
              </a:rPr>
              <a:t> </a:t>
            </a:r>
            <a:r>
              <a:rPr lang="en-US" altLang="en-US" sz="2800" b="1" i="1" dirty="0">
                <a:solidFill>
                  <a:srgbClr val="FF6600"/>
                </a:solidFill>
                <a:latin typeface="Times New Roman" panose="02020603050405020304" pitchFamily="18" charset="0"/>
                <a:cs typeface="Times New Roman" panose="02020603050405020304" pitchFamily="18" charset="0"/>
              </a:rPr>
              <a:t>“</a:t>
            </a:r>
            <a:r>
              <a:rPr lang="en-US" altLang="en-US" sz="2800" b="1" i="1" dirty="0" err="1">
                <a:solidFill>
                  <a:srgbClr val="FF6600"/>
                </a:solidFill>
                <a:latin typeface="Times New Roman" panose="02020603050405020304" pitchFamily="18" charset="0"/>
                <a:cs typeface="Times New Roman" panose="02020603050405020304" pitchFamily="18" charset="0"/>
              </a:rPr>
              <a:t>cấy</a:t>
            </a:r>
            <a:r>
              <a:rPr lang="en-US" altLang="en-US" sz="2800" b="1" i="1" dirty="0">
                <a:solidFill>
                  <a:srgbClr val="FF6600"/>
                </a:solidFill>
                <a:latin typeface="Times New Roman" panose="02020603050405020304" pitchFamily="18" charset="0"/>
                <a:cs typeface="Times New Roman" panose="02020603050405020304" pitchFamily="18" charset="0"/>
              </a:rPr>
              <a:t>”</a:t>
            </a:r>
          </a:p>
        </p:txBody>
      </p:sp>
      <p:sp>
        <p:nvSpPr>
          <p:cNvPr id="74756" name="Rectangle 4"/>
          <p:cNvSpPr>
            <a:spLocks noChangeArrowheads="1"/>
          </p:cNvSpPr>
          <p:nvPr/>
        </p:nvSpPr>
        <p:spPr bwMode="auto">
          <a:xfrm>
            <a:off x="1774826" y="3998914"/>
            <a:ext cx="8424863" cy="1812925"/>
          </a:xfrm>
          <a:prstGeom prst="rect">
            <a:avLst/>
          </a:prstGeom>
          <a:solidFill>
            <a:srgbClr val="FFFF99"/>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en-US" altLang="en-US" sz="2800" dirty="0" err="1">
                <a:solidFill>
                  <a:srgbClr val="0033CC"/>
                </a:solidFill>
                <a:latin typeface="Times New Roman" panose="02020603050405020304" pitchFamily="18" charset="0"/>
                <a:cs typeface="Times New Roman" panose="02020603050405020304" pitchFamily="18" charset="0"/>
              </a:rPr>
              <a:t>Người</a:t>
            </a:r>
            <a:r>
              <a:rPr lang="en-US" altLang="en-US" sz="2800" dirty="0">
                <a:solidFill>
                  <a:srgbClr val="0033CC"/>
                </a:solidFill>
                <a:latin typeface="Times New Roman" panose="02020603050405020304" pitchFamily="18" charset="0"/>
                <a:cs typeface="Times New Roman" panose="02020603050405020304" pitchFamily="18" charset="0"/>
              </a:rPr>
              <a:t> ta </a:t>
            </a:r>
            <a:r>
              <a:rPr lang="en-US" altLang="en-US" sz="2800" dirty="0" err="1">
                <a:solidFill>
                  <a:srgbClr val="0033CC"/>
                </a:solidFill>
                <a:latin typeface="Times New Roman" panose="02020603050405020304" pitchFamily="18" charset="0"/>
                <a:cs typeface="Times New Roman" panose="02020603050405020304" pitchFamily="18" charset="0"/>
              </a:rPr>
              <a:t>đi</a:t>
            </a: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dirty="0" err="1">
                <a:solidFill>
                  <a:srgbClr val="0033CC"/>
                </a:solidFill>
                <a:latin typeface="Times New Roman" panose="02020603050405020304" pitchFamily="18" charset="0"/>
                <a:cs typeface="Times New Roman" panose="02020603050405020304" pitchFamily="18" charset="0"/>
              </a:rPr>
              <a:t>cáy</a:t>
            </a: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dirty="0" err="1">
                <a:solidFill>
                  <a:srgbClr val="0033CC"/>
                </a:solidFill>
                <a:latin typeface="Times New Roman" panose="02020603050405020304" pitchFamily="18" charset="0"/>
                <a:cs typeface="Times New Roman" panose="02020603050405020304" pitchFamily="18" charset="0"/>
              </a:rPr>
              <a:t>lấy</a:t>
            </a: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dirty="0" err="1">
                <a:solidFill>
                  <a:srgbClr val="0033CC"/>
                </a:solidFill>
                <a:latin typeface="Times New Roman" panose="02020603050405020304" pitchFamily="18" charset="0"/>
                <a:cs typeface="Times New Roman" panose="02020603050405020304" pitchFamily="18" charset="0"/>
              </a:rPr>
              <a:t>công</a:t>
            </a:r>
            <a:endParaRPr lang="en-US" altLang="en-US" sz="2800" dirty="0">
              <a:solidFill>
                <a:srgbClr val="0033CC"/>
              </a:solidFill>
              <a:latin typeface="Times New Roman" panose="02020603050405020304" pitchFamily="18" charset="0"/>
              <a:cs typeface="Times New Roman" panose="02020603050405020304" pitchFamily="18" charset="0"/>
            </a:endParaRPr>
          </a:p>
          <a:p>
            <a:pPr algn="ctr"/>
            <a:r>
              <a:rPr lang="en-US" altLang="en-US" sz="2800" dirty="0" err="1">
                <a:solidFill>
                  <a:srgbClr val="0033CC"/>
                </a:solidFill>
                <a:latin typeface="Times New Roman" panose="02020603050405020304" pitchFamily="18" charset="0"/>
                <a:cs typeface="Times New Roman" panose="02020603050405020304" pitchFamily="18" charset="0"/>
              </a:rPr>
              <a:t>Tôi</a:t>
            </a:r>
            <a:r>
              <a:rPr lang="en-US" altLang="en-US" sz="2800" dirty="0">
                <a:solidFill>
                  <a:srgbClr val="0033CC"/>
                </a:solidFill>
                <a:latin typeface="Times New Roman" panose="02020603050405020304" pitchFamily="18" charset="0"/>
                <a:cs typeface="Times New Roman" panose="02020603050405020304" pitchFamily="18" charset="0"/>
              </a:rPr>
              <a:t> nay </a:t>
            </a:r>
            <a:r>
              <a:rPr lang="en-US" altLang="en-US" sz="2800" dirty="0" err="1">
                <a:solidFill>
                  <a:srgbClr val="0033CC"/>
                </a:solidFill>
                <a:latin typeface="Times New Roman" panose="02020603050405020304" pitchFamily="18" charset="0"/>
                <a:cs typeface="Times New Roman" panose="02020603050405020304" pitchFamily="18" charset="0"/>
              </a:rPr>
              <a:t>đi</a:t>
            </a: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dirty="0" err="1">
                <a:solidFill>
                  <a:srgbClr val="0033CC"/>
                </a:solidFill>
                <a:latin typeface="Times New Roman" panose="02020603050405020304" pitchFamily="18" charset="0"/>
                <a:cs typeface="Times New Roman" panose="02020603050405020304" pitchFamily="18" charset="0"/>
              </a:rPr>
              <a:t>cáy</a:t>
            </a: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dirty="0" err="1">
                <a:solidFill>
                  <a:srgbClr val="0033CC"/>
                </a:solidFill>
                <a:latin typeface="Times New Roman" panose="02020603050405020304" pitchFamily="18" charset="0"/>
                <a:cs typeface="Times New Roman" panose="02020603050405020304" pitchFamily="18" charset="0"/>
              </a:rPr>
              <a:t>còn</a:t>
            </a: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dirty="0" err="1">
                <a:solidFill>
                  <a:srgbClr val="0033CC"/>
                </a:solidFill>
                <a:latin typeface="Times New Roman" panose="02020603050405020304" pitchFamily="18" charset="0"/>
                <a:cs typeface="Times New Roman" panose="02020603050405020304" pitchFamily="18" charset="0"/>
              </a:rPr>
              <a:t>trông</a:t>
            </a: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dirty="0" err="1">
                <a:solidFill>
                  <a:srgbClr val="0033CC"/>
                </a:solidFill>
                <a:latin typeface="Times New Roman" panose="02020603050405020304" pitchFamily="18" charset="0"/>
                <a:cs typeface="Times New Roman" panose="02020603050405020304" pitchFamily="18" charset="0"/>
              </a:rPr>
              <a:t>nhiều</a:t>
            </a: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dirty="0" err="1">
                <a:solidFill>
                  <a:srgbClr val="0033CC"/>
                </a:solidFill>
                <a:latin typeface="Times New Roman" panose="02020603050405020304" pitchFamily="18" charset="0"/>
                <a:cs typeface="Times New Roman" panose="02020603050405020304" pitchFamily="18" charset="0"/>
              </a:rPr>
              <a:t>bề</a:t>
            </a:r>
            <a:endParaRPr lang="en-US" altLang="en-US" sz="2800" dirty="0">
              <a:solidFill>
                <a:srgbClr val="0033CC"/>
              </a:solidFill>
              <a:latin typeface="Times New Roman" panose="02020603050405020304" pitchFamily="18" charset="0"/>
              <a:cs typeface="Times New Roman" panose="02020603050405020304" pitchFamily="18" charset="0"/>
            </a:endParaRPr>
          </a:p>
          <a:p>
            <a:pPr algn="ctr"/>
            <a:r>
              <a:rPr lang="en-US" altLang="en-US" sz="2800" dirty="0" err="1">
                <a:solidFill>
                  <a:srgbClr val="0033CC"/>
                </a:solidFill>
                <a:latin typeface="Times New Roman" panose="02020603050405020304" pitchFamily="18" charset="0"/>
                <a:cs typeface="Times New Roman" panose="02020603050405020304" pitchFamily="18" charset="0"/>
              </a:rPr>
              <a:t>Trong</a:t>
            </a: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dirty="0" err="1">
                <a:solidFill>
                  <a:srgbClr val="0033CC"/>
                </a:solidFill>
                <a:latin typeface="Times New Roman" panose="02020603050405020304" pitchFamily="18" charset="0"/>
                <a:cs typeface="Times New Roman" panose="02020603050405020304" pitchFamily="18" charset="0"/>
              </a:rPr>
              <a:t>trời</a:t>
            </a: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dirty="0" err="1">
                <a:solidFill>
                  <a:srgbClr val="0033CC"/>
                </a:solidFill>
                <a:latin typeface="Times New Roman" panose="02020603050405020304" pitchFamily="18" charset="0"/>
                <a:cs typeface="Times New Roman" panose="02020603050405020304" pitchFamily="18" charset="0"/>
              </a:rPr>
              <a:t>trong</a:t>
            </a: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dirty="0" err="1">
                <a:solidFill>
                  <a:srgbClr val="0033CC"/>
                </a:solidFill>
                <a:latin typeface="Times New Roman" panose="02020603050405020304" pitchFamily="18" charset="0"/>
                <a:cs typeface="Times New Roman" panose="02020603050405020304" pitchFamily="18" charset="0"/>
              </a:rPr>
              <a:t>đất</a:t>
            </a: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dirty="0" err="1">
                <a:solidFill>
                  <a:srgbClr val="0033CC"/>
                </a:solidFill>
                <a:latin typeface="Times New Roman" panose="02020603050405020304" pitchFamily="18" charset="0"/>
                <a:cs typeface="Times New Roman" panose="02020603050405020304" pitchFamily="18" charset="0"/>
              </a:rPr>
              <a:t>trong</a:t>
            </a: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dirty="0" err="1">
                <a:solidFill>
                  <a:srgbClr val="0033CC"/>
                </a:solidFill>
                <a:latin typeface="Times New Roman" panose="02020603050405020304" pitchFamily="18" charset="0"/>
                <a:cs typeface="Times New Roman" panose="02020603050405020304" pitchFamily="18" charset="0"/>
              </a:rPr>
              <a:t>mây</a:t>
            </a:r>
            <a:endParaRPr lang="en-US" altLang="en-US" sz="2800" dirty="0">
              <a:solidFill>
                <a:srgbClr val="0033CC"/>
              </a:solidFill>
              <a:latin typeface="Times New Roman" panose="02020603050405020304" pitchFamily="18" charset="0"/>
              <a:cs typeface="Times New Roman" panose="02020603050405020304" pitchFamily="18" charset="0"/>
            </a:endParaRPr>
          </a:p>
          <a:p>
            <a:pPr algn="ctr"/>
            <a:r>
              <a:rPr lang="en-US" altLang="en-US" sz="2800" dirty="0" err="1">
                <a:solidFill>
                  <a:srgbClr val="0033CC"/>
                </a:solidFill>
                <a:latin typeface="Times New Roman" panose="02020603050405020304" pitchFamily="18" charset="0"/>
                <a:cs typeface="Times New Roman" panose="02020603050405020304" pitchFamily="18" charset="0"/>
              </a:rPr>
              <a:t>Trong</a:t>
            </a: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dirty="0" err="1">
                <a:solidFill>
                  <a:srgbClr val="0033CC"/>
                </a:solidFill>
                <a:latin typeface="Times New Roman" panose="02020603050405020304" pitchFamily="18" charset="0"/>
                <a:cs typeface="Times New Roman" panose="02020603050405020304" pitchFamily="18" charset="0"/>
              </a:rPr>
              <a:t>mưa</a:t>
            </a: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dirty="0" err="1">
                <a:solidFill>
                  <a:srgbClr val="0033CC"/>
                </a:solidFill>
                <a:latin typeface="Times New Roman" panose="02020603050405020304" pitchFamily="18" charset="0"/>
                <a:cs typeface="Times New Roman" panose="02020603050405020304" pitchFamily="18" charset="0"/>
              </a:rPr>
              <a:t>trong</a:t>
            </a: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dirty="0" err="1">
                <a:solidFill>
                  <a:srgbClr val="0033CC"/>
                </a:solidFill>
                <a:latin typeface="Times New Roman" panose="02020603050405020304" pitchFamily="18" charset="0"/>
                <a:cs typeface="Times New Roman" panose="02020603050405020304" pitchFamily="18" charset="0"/>
              </a:rPr>
              <a:t>nắng</a:t>
            </a: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dirty="0" err="1">
                <a:solidFill>
                  <a:srgbClr val="0033CC"/>
                </a:solidFill>
                <a:latin typeface="Times New Roman" panose="02020603050405020304" pitchFamily="18" charset="0"/>
                <a:cs typeface="Times New Roman" panose="02020603050405020304" pitchFamily="18" charset="0"/>
              </a:rPr>
              <a:t>trong</a:t>
            </a: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dirty="0" err="1">
                <a:solidFill>
                  <a:srgbClr val="0033CC"/>
                </a:solidFill>
                <a:latin typeface="Times New Roman" panose="02020603050405020304" pitchFamily="18" charset="0"/>
                <a:cs typeface="Times New Roman" panose="02020603050405020304" pitchFamily="18" charset="0"/>
              </a:rPr>
              <a:t>ngày</a:t>
            </a: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dirty="0" err="1">
                <a:solidFill>
                  <a:srgbClr val="0033CC"/>
                </a:solidFill>
                <a:latin typeface="Times New Roman" panose="02020603050405020304" pitchFamily="18" charset="0"/>
                <a:cs typeface="Times New Roman" panose="02020603050405020304" pitchFamily="18" charset="0"/>
              </a:rPr>
              <a:t>trong</a:t>
            </a: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dirty="0" err="1">
                <a:solidFill>
                  <a:srgbClr val="0033CC"/>
                </a:solidFill>
                <a:latin typeface="Times New Roman" panose="02020603050405020304" pitchFamily="18" charset="0"/>
                <a:cs typeface="Times New Roman" panose="02020603050405020304" pitchFamily="18" charset="0"/>
              </a:rPr>
              <a:t>đêm</a:t>
            </a:r>
            <a:r>
              <a:rPr lang="en-US" altLang="en-US" sz="2800" dirty="0">
                <a:solidFill>
                  <a:srgbClr val="0033CC"/>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34927882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8&quot; unique_id=&quot;10442&quot;&gt;&lt;/object&gt;&lt;object type=&quot;2&quot; unique_id=&quot;10443&quot;&gt;&lt;object type=&quot;3&quot; unique_id=&quot;10445&quot;&gt;&lt;property id=&quot;20148&quot; value=&quot;5&quot;/&gt;&lt;property id=&quot;20300&quot; value=&quot;Slide 2&quot;/&gt;&lt;property id=&quot;20307&quot; value=&quot;301&quot;/&gt;&lt;/object&gt;&lt;object type=&quot;3&quot; unique_id=&quot;10446&quot;&gt;&lt;property id=&quot;20148&quot; value=&quot;5&quot;/&gt;&lt;property id=&quot;20300&quot; value=&quot;Slide 3&quot;/&gt;&lt;property id=&quot;20307&quot; value=&quot;302&quot;/&gt;&lt;/object&gt;&lt;object type=&quot;3&quot; unique_id=&quot;10447&quot;&gt;&lt;property id=&quot;20148&quot; value=&quot;5&quot;/&gt;&lt;property id=&quot;20300&quot; value=&quot;Slide 4&quot;/&gt;&lt;property id=&quot;20307&quot; value=&quot;305&quot;/&gt;&lt;/object&gt;&lt;object type=&quot;3&quot; unique_id=&quot;10448&quot;&gt;&lt;property id=&quot;20148&quot; value=&quot;5&quot;/&gt;&lt;property id=&quot;20300&quot; value=&quot;Slide 5&quot;/&gt;&lt;property id=&quot;20307&quot; value=&quot;306&quot;/&gt;&lt;/object&gt;&lt;object type=&quot;3&quot; unique_id=&quot;10449&quot;&gt;&lt;property id=&quot;20148&quot; value=&quot;5&quot;/&gt;&lt;property id=&quot;20300&quot; value=&quot;Slide 6&quot;/&gt;&lt;property id=&quot;20307&quot; value=&quot;303&quot;/&gt;&lt;/object&gt;&lt;object type=&quot;3&quot; unique_id=&quot;11182&quot;&gt;&lt;property id=&quot;20148&quot; value=&quot;5&quot;/&gt;&lt;property id=&quot;20300&quot; value=&quot;Slide 7&quot;/&gt;&lt;property id=&quot;20307&quot; value=&quot;366&quot;/&gt;&lt;/object&gt;&lt;object type=&quot;3&quot; unique_id=&quot;11183&quot;&gt;&lt;property id=&quot;20148&quot; value=&quot;5&quot;/&gt;&lt;property id=&quot;20300&quot; value=&quot;Slide 8&quot;/&gt;&lt;property id=&quot;20307&quot; value=&quot;367&quot;/&gt;&lt;/object&gt;&lt;object type=&quot;3&quot; unique_id=&quot;11275&quot;&gt;&lt;property id=&quot;20148&quot; value=&quot;5&quot;/&gt;&lt;property id=&quot;20300&quot; value=&quot;Slide 9&quot;/&gt;&lt;property id=&quot;20307&quot; value=&quot;369&quot;/&gt;&lt;/object&gt;&lt;object type=&quot;3&quot; unique_id=&quot;11276&quot;&gt;&lt;property id=&quot;20148&quot; value=&quot;5&quot;/&gt;&lt;property id=&quot;20300&quot; value=&quot;Slide 11&quot;/&gt;&lt;property id=&quot;20307&quot; value=&quot;368&quot;/&gt;&lt;/object&gt;&lt;object type=&quot;3&quot; unique_id=&quot;11428&quot;&gt;&lt;property id=&quot;20148&quot; value=&quot;5&quot;/&gt;&lt;property id=&quot;20300&quot; value=&quot;Slide 10&quot;/&gt;&lt;property id=&quot;20307&quot; value=&quot;370&quot;/&gt;&lt;/object&gt;&lt;object type=&quot;3&quot; unique_id=&quot;11634&quot;&gt;&lt;property id=&quot;20148&quot; value=&quot;5&quot;/&gt;&lt;property id=&quot;20300&quot; value=&quot;Slide 1&quot;/&gt;&lt;property id=&quot;20307&quot; value=&quot;371&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320</TotalTime>
  <Words>885</Words>
  <Application>Microsoft Office PowerPoint</Application>
  <PresentationFormat>Widescreen</PresentationFormat>
  <Paragraphs>86</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Tahoma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Bài 4:</vt:lpstr>
      <vt:lpstr>Bài 4:</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TRƯỜNG ĐẠI HỌC PHẠM VĂN ĐỒNG KHOA  CÔNG NGHỆ THÔNG TIN</dc:title>
  <dc:creator>Dell</dc:creator>
  <cp:lastModifiedBy>jeff lol</cp:lastModifiedBy>
  <cp:revision>33</cp:revision>
  <dcterms:created xsi:type="dcterms:W3CDTF">2019-02-22T02:23:43Z</dcterms:created>
  <dcterms:modified xsi:type="dcterms:W3CDTF">2021-02-20T04:03:51Z</dcterms:modified>
</cp:coreProperties>
</file>